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Montserrat"/>
      <p:regular r:id="rId29"/>
      <p:bold r:id="rId30"/>
      <p:italic r:id="rId31"/>
      <p:boldItalic r:id="rId32"/>
    </p:embeddedFont>
    <p:embeddedFont>
      <p:font typeface="Germania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EF46A2-133C-443E-8827-FF51CEECB8FB}">
  <a:tblStyle styleId="{AFEF46A2-133C-443E-8827-FF51CEECB8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GermaniaOne-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ef70ddda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7ef70ddda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ef70ddda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7ef70ddda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3bc2afb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3bc2afb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ea16ade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7ea16ade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7e457736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7e457736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7ee47d71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7ee47d71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a443d7b97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a443d7b97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ef70ddd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7ef70ddd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a443d7b97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7a443d7b97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0a0273d5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80a0273d5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a443d7b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7a443d7b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80a0273d5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80a0273d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80a0273d5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80a0273d5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80a0273d5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80a0273d5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e49c80e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e49c80e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a443d7b9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7a443d7b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Realistic stealth capabilities, the player has to manage line of sight, loudness as well as visibility to avoid detection, or to distract enemies enough for them to ignore the player’s presence. </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Fantasy vampire inspired abilities to aid the player</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Stealth game with destructible environments, contrary to other stealth games where environment is solid and no flashy actions can destroy walls.</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Immersive play on lighting engine, where the fog of war ebbs and flows to obscure the vision of the player</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Complex AI behavior, they live their own lives and routines during the game’s time, where each of them has their own individual work and tasks as well as needs.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a443d7b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a443d7b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a443d7b97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7a443d7b97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f91ddaa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f91ddaa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ef70ddda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7ef70ddda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a443d7b97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7a443d7b97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8" name="Shape 8"/>
        <p:cNvGrpSpPr/>
        <p:nvPr/>
      </p:nvGrpSpPr>
      <p:grpSpPr>
        <a:xfrm>
          <a:off x="0" y="0"/>
          <a:ext cx="0" cy="0"/>
          <a:chOff x="0" y="0"/>
          <a:chExt cx="0" cy="0"/>
        </a:xfrm>
      </p:grpSpPr>
      <p:sp>
        <p:nvSpPr>
          <p:cNvPr id="9" name="Google Shape;9;p2"/>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788825" y="3738200"/>
            <a:ext cx="3252600" cy="7893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3250" y="539500"/>
            <a:ext cx="7717500" cy="117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0"/>
              <a:buNone/>
              <a:defRPr sz="8000">
                <a:solidFill>
                  <a:schemeClr val="dk2"/>
                </a:solidFill>
              </a:defRPr>
            </a:lvl1pPr>
            <a:lvl2pPr lvl="1" algn="ctr">
              <a:spcBef>
                <a:spcPts val="0"/>
              </a:spcBef>
              <a:spcAft>
                <a:spcPts val="0"/>
              </a:spcAft>
              <a:buClr>
                <a:srgbClr val="D9D9D9"/>
              </a:buClr>
              <a:buSzPts val="8000"/>
              <a:buNone/>
              <a:defRPr sz="8000">
                <a:solidFill>
                  <a:srgbClr val="D9D9D9"/>
                </a:solidFill>
              </a:defRPr>
            </a:lvl2pPr>
            <a:lvl3pPr lvl="2" algn="ctr">
              <a:spcBef>
                <a:spcPts val="0"/>
              </a:spcBef>
              <a:spcAft>
                <a:spcPts val="0"/>
              </a:spcAft>
              <a:buClr>
                <a:srgbClr val="D9D9D9"/>
              </a:buClr>
              <a:buSzPts val="8000"/>
              <a:buNone/>
              <a:defRPr sz="8000">
                <a:solidFill>
                  <a:srgbClr val="D9D9D9"/>
                </a:solidFill>
              </a:defRPr>
            </a:lvl3pPr>
            <a:lvl4pPr lvl="3" algn="ctr">
              <a:spcBef>
                <a:spcPts val="0"/>
              </a:spcBef>
              <a:spcAft>
                <a:spcPts val="0"/>
              </a:spcAft>
              <a:buClr>
                <a:srgbClr val="D9D9D9"/>
              </a:buClr>
              <a:buSzPts val="8000"/>
              <a:buNone/>
              <a:defRPr sz="8000">
                <a:solidFill>
                  <a:srgbClr val="D9D9D9"/>
                </a:solidFill>
              </a:defRPr>
            </a:lvl4pPr>
            <a:lvl5pPr lvl="4" algn="ctr">
              <a:spcBef>
                <a:spcPts val="0"/>
              </a:spcBef>
              <a:spcAft>
                <a:spcPts val="0"/>
              </a:spcAft>
              <a:buClr>
                <a:srgbClr val="D9D9D9"/>
              </a:buClr>
              <a:buSzPts val="8000"/>
              <a:buNone/>
              <a:defRPr sz="8000">
                <a:solidFill>
                  <a:srgbClr val="D9D9D9"/>
                </a:solidFill>
              </a:defRPr>
            </a:lvl5pPr>
            <a:lvl6pPr lvl="5" algn="ctr">
              <a:spcBef>
                <a:spcPts val="0"/>
              </a:spcBef>
              <a:spcAft>
                <a:spcPts val="0"/>
              </a:spcAft>
              <a:buClr>
                <a:srgbClr val="D9D9D9"/>
              </a:buClr>
              <a:buSzPts val="8000"/>
              <a:buNone/>
              <a:defRPr sz="8000">
                <a:solidFill>
                  <a:srgbClr val="D9D9D9"/>
                </a:solidFill>
              </a:defRPr>
            </a:lvl6pPr>
            <a:lvl7pPr lvl="6" algn="ctr">
              <a:spcBef>
                <a:spcPts val="0"/>
              </a:spcBef>
              <a:spcAft>
                <a:spcPts val="0"/>
              </a:spcAft>
              <a:buClr>
                <a:srgbClr val="D9D9D9"/>
              </a:buClr>
              <a:buSzPts val="8000"/>
              <a:buNone/>
              <a:defRPr sz="8000">
                <a:solidFill>
                  <a:srgbClr val="D9D9D9"/>
                </a:solidFill>
              </a:defRPr>
            </a:lvl7pPr>
            <a:lvl8pPr lvl="7" algn="ctr">
              <a:spcBef>
                <a:spcPts val="0"/>
              </a:spcBef>
              <a:spcAft>
                <a:spcPts val="0"/>
              </a:spcAft>
              <a:buClr>
                <a:srgbClr val="D9D9D9"/>
              </a:buClr>
              <a:buSzPts val="8000"/>
              <a:buNone/>
              <a:defRPr sz="8000">
                <a:solidFill>
                  <a:srgbClr val="D9D9D9"/>
                </a:solidFill>
              </a:defRPr>
            </a:lvl8pPr>
            <a:lvl9pPr lvl="8" algn="ctr">
              <a:spcBef>
                <a:spcPts val="0"/>
              </a:spcBef>
              <a:spcAft>
                <a:spcPts val="0"/>
              </a:spcAft>
              <a:buClr>
                <a:srgbClr val="D9D9D9"/>
              </a:buClr>
              <a:buSzPts val="8000"/>
              <a:buNone/>
              <a:defRPr sz="8000">
                <a:solidFill>
                  <a:srgbClr val="D9D9D9"/>
                </a:solidFill>
              </a:defRPr>
            </a:lvl9pPr>
          </a:lstStyle>
          <a:p/>
        </p:txBody>
      </p:sp>
      <p:sp>
        <p:nvSpPr>
          <p:cNvPr id="12" name="Google Shape;12;p2"/>
          <p:cNvSpPr txBox="1"/>
          <p:nvPr>
            <p:ph idx="1" type="subTitle"/>
          </p:nvPr>
        </p:nvSpPr>
        <p:spPr>
          <a:xfrm>
            <a:off x="1010975" y="3906950"/>
            <a:ext cx="2808300" cy="451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Clr>
                <a:srgbClr val="D9D9D9"/>
              </a:buClr>
              <a:buSzPts val="2800"/>
              <a:buNone/>
              <a:defRPr sz="2800">
                <a:solidFill>
                  <a:srgbClr val="D9D9D9"/>
                </a:solidFill>
              </a:defRPr>
            </a:lvl2pPr>
            <a:lvl3pPr lvl="2" algn="ctr">
              <a:lnSpc>
                <a:spcPct val="100000"/>
              </a:lnSpc>
              <a:spcBef>
                <a:spcPts val="0"/>
              </a:spcBef>
              <a:spcAft>
                <a:spcPts val="0"/>
              </a:spcAft>
              <a:buClr>
                <a:srgbClr val="D9D9D9"/>
              </a:buClr>
              <a:buSzPts val="2800"/>
              <a:buNone/>
              <a:defRPr sz="2800">
                <a:solidFill>
                  <a:srgbClr val="D9D9D9"/>
                </a:solidFill>
              </a:defRPr>
            </a:lvl3pPr>
            <a:lvl4pPr lvl="3" algn="ctr">
              <a:lnSpc>
                <a:spcPct val="100000"/>
              </a:lnSpc>
              <a:spcBef>
                <a:spcPts val="0"/>
              </a:spcBef>
              <a:spcAft>
                <a:spcPts val="0"/>
              </a:spcAft>
              <a:buClr>
                <a:srgbClr val="D9D9D9"/>
              </a:buClr>
              <a:buSzPts val="2800"/>
              <a:buNone/>
              <a:defRPr sz="2800">
                <a:solidFill>
                  <a:srgbClr val="D9D9D9"/>
                </a:solidFill>
              </a:defRPr>
            </a:lvl4pPr>
            <a:lvl5pPr lvl="4" algn="ctr">
              <a:lnSpc>
                <a:spcPct val="100000"/>
              </a:lnSpc>
              <a:spcBef>
                <a:spcPts val="0"/>
              </a:spcBef>
              <a:spcAft>
                <a:spcPts val="0"/>
              </a:spcAft>
              <a:buClr>
                <a:srgbClr val="D9D9D9"/>
              </a:buClr>
              <a:buSzPts val="2800"/>
              <a:buNone/>
              <a:defRPr sz="2800">
                <a:solidFill>
                  <a:srgbClr val="D9D9D9"/>
                </a:solidFill>
              </a:defRPr>
            </a:lvl5pPr>
            <a:lvl6pPr lvl="5" algn="ctr">
              <a:lnSpc>
                <a:spcPct val="100000"/>
              </a:lnSpc>
              <a:spcBef>
                <a:spcPts val="0"/>
              </a:spcBef>
              <a:spcAft>
                <a:spcPts val="0"/>
              </a:spcAft>
              <a:buClr>
                <a:srgbClr val="D9D9D9"/>
              </a:buClr>
              <a:buSzPts val="2800"/>
              <a:buNone/>
              <a:defRPr sz="2800">
                <a:solidFill>
                  <a:srgbClr val="D9D9D9"/>
                </a:solidFill>
              </a:defRPr>
            </a:lvl6pPr>
            <a:lvl7pPr lvl="6" algn="ctr">
              <a:lnSpc>
                <a:spcPct val="100000"/>
              </a:lnSpc>
              <a:spcBef>
                <a:spcPts val="0"/>
              </a:spcBef>
              <a:spcAft>
                <a:spcPts val="0"/>
              </a:spcAft>
              <a:buClr>
                <a:srgbClr val="D9D9D9"/>
              </a:buClr>
              <a:buSzPts val="2800"/>
              <a:buNone/>
              <a:defRPr sz="2800">
                <a:solidFill>
                  <a:srgbClr val="D9D9D9"/>
                </a:solidFill>
              </a:defRPr>
            </a:lvl7pPr>
            <a:lvl8pPr lvl="7" algn="ctr">
              <a:lnSpc>
                <a:spcPct val="100000"/>
              </a:lnSpc>
              <a:spcBef>
                <a:spcPts val="0"/>
              </a:spcBef>
              <a:spcAft>
                <a:spcPts val="0"/>
              </a:spcAft>
              <a:buClr>
                <a:srgbClr val="D9D9D9"/>
              </a:buClr>
              <a:buSzPts val="2800"/>
              <a:buNone/>
              <a:defRPr sz="2800">
                <a:solidFill>
                  <a:srgbClr val="D9D9D9"/>
                </a:solidFill>
              </a:defRPr>
            </a:lvl8pPr>
            <a:lvl9pPr lvl="8" algn="ctr">
              <a:lnSpc>
                <a:spcPct val="100000"/>
              </a:lnSpc>
              <a:spcBef>
                <a:spcPts val="0"/>
              </a:spcBef>
              <a:spcAft>
                <a:spcPts val="0"/>
              </a:spcAft>
              <a:buClr>
                <a:srgbClr val="D9D9D9"/>
              </a:buClr>
              <a:buSzPts val="2800"/>
              <a:buNone/>
              <a:defRPr sz="2800">
                <a:solidFill>
                  <a:srgbClr val="D9D9D9"/>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45" name="Shape 45"/>
        <p:cNvGrpSpPr/>
        <p:nvPr/>
      </p:nvGrpSpPr>
      <p:grpSpPr>
        <a:xfrm>
          <a:off x="0" y="0"/>
          <a:ext cx="0" cy="0"/>
          <a:chOff x="0" y="0"/>
          <a:chExt cx="0" cy="0"/>
        </a:xfrm>
      </p:grpSpPr>
      <p:sp>
        <p:nvSpPr>
          <p:cNvPr id="46" name="Google Shape;46;p11"/>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hasCustomPrompt="1" type="title"/>
          </p:nvPr>
        </p:nvSpPr>
        <p:spPr>
          <a:xfrm>
            <a:off x="713250" y="1584900"/>
            <a:ext cx="7717500" cy="1350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48" name="Google Shape;48;p11"/>
          <p:cNvSpPr txBox="1"/>
          <p:nvPr>
            <p:ph idx="1" type="subTitle"/>
          </p:nvPr>
        </p:nvSpPr>
        <p:spPr>
          <a:xfrm>
            <a:off x="713250" y="3083100"/>
            <a:ext cx="7717500" cy="47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dk1"/>
        </a:solidFill>
      </p:bgPr>
    </p:bg>
    <p:spTree>
      <p:nvGrpSpPr>
        <p:cNvPr id="50" name="Shape 50"/>
        <p:cNvGrpSpPr/>
        <p:nvPr/>
      </p:nvGrpSpPr>
      <p:grpSpPr>
        <a:xfrm>
          <a:off x="0" y="0"/>
          <a:ext cx="0" cy="0"/>
          <a:chOff x="0" y="0"/>
          <a:chExt cx="0" cy="0"/>
        </a:xfrm>
      </p:grpSpPr>
      <p:sp>
        <p:nvSpPr>
          <p:cNvPr id="51" name="Google Shape;51;p13"/>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idx="1" type="subTitle"/>
          </p:nvPr>
        </p:nvSpPr>
        <p:spPr>
          <a:xfrm>
            <a:off x="713275"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3" name="Google Shape;53;p13"/>
          <p:cNvSpPr txBox="1"/>
          <p:nvPr>
            <p:ph idx="2" type="subTitle"/>
          </p:nvPr>
        </p:nvSpPr>
        <p:spPr>
          <a:xfrm>
            <a:off x="713250"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54" name="Google Shape;54;p13"/>
          <p:cNvSpPr txBox="1"/>
          <p:nvPr>
            <p:ph hasCustomPrompt="1" type="title"/>
          </p:nvPr>
        </p:nvSpPr>
        <p:spPr>
          <a:xfrm>
            <a:off x="1108030"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55" name="Google Shape;55;p13"/>
          <p:cNvSpPr txBox="1"/>
          <p:nvPr>
            <p:ph idx="3" type="subTitle"/>
          </p:nvPr>
        </p:nvSpPr>
        <p:spPr>
          <a:xfrm>
            <a:off x="2677509"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 name="Google Shape;56;p13"/>
          <p:cNvSpPr txBox="1"/>
          <p:nvPr>
            <p:ph idx="4" type="subTitle"/>
          </p:nvPr>
        </p:nvSpPr>
        <p:spPr>
          <a:xfrm>
            <a:off x="2677490"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57" name="Google Shape;57;p13"/>
          <p:cNvSpPr txBox="1"/>
          <p:nvPr>
            <p:ph hasCustomPrompt="1" idx="5" type="title"/>
          </p:nvPr>
        </p:nvSpPr>
        <p:spPr>
          <a:xfrm>
            <a:off x="3072269"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58" name="Google Shape;58;p13"/>
          <p:cNvSpPr txBox="1"/>
          <p:nvPr>
            <p:ph idx="6" type="subTitle"/>
          </p:nvPr>
        </p:nvSpPr>
        <p:spPr>
          <a:xfrm>
            <a:off x="4641743"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9" name="Google Shape;59;p13"/>
          <p:cNvSpPr txBox="1"/>
          <p:nvPr>
            <p:ph idx="7" type="subTitle"/>
          </p:nvPr>
        </p:nvSpPr>
        <p:spPr>
          <a:xfrm>
            <a:off x="4641729"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60" name="Google Shape;60;p13"/>
          <p:cNvSpPr txBox="1"/>
          <p:nvPr>
            <p:ph hasCustomPrompt="1" idx="8" type="title"/>
          </p:nvPr>
        </p:nvSpPr>
        <p:spPr>
          <a:xfrm>
            <a:off x="5036509"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61" name="Google Shape;61;p13"/>
          <p:cNvSpPr txBox="1"/>
          <p:nvPr>
            <p:ph idx="9" type="subTitle"/>
          </p:nvPr>
        </p:nvSpPr>
        <p:spPr>
          <a:xfrm>
            <a:off x="6605977"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 name="Google Shape;62;p13"/>
          <p:cNvSpPr txBox="1"/>
          <p:nvPr>
            <p:ph idx="13" type="subTitle"/>
          </p:nvPr>
        </p:nvSpPr>
        <p:spPr>
          <a:xfrm>
            <a:off x="6605969"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63" name="Google Shape;63;p13"/>
          <p:cNvSpPr txBox="1"/>
          <p:nvPr>
            <p:ph hasCustomPrompt="1" idx="14" type="title"/>
          </p:nvPr>
        </p:nvSpPr>
        <p:spPr>
          <a:xfrm>
            <a:off x="7000748"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64" name="Google Shape;64;p13"/>
          <p:cNvSpPr txBox="1"/>
          <p:nvPr>
            <p:ph idx="15" type="title"/>
          </p:nvPr>
        </p:nvSpPr>
        <p:spPr>
          <a:xfrm>
            <a:off x="713250" y="54025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65" name="Shape 65"/>
        <p:cNvGrpSpPr/>
        <p:nvPr/>
      </p:nvGrpSpPr>
      <p:grpSpPr>
        <a:xfrm>
          <a:off x="0" y="0"/>
          <a:ext cx="0" cy="0"/>
          <a:chOff x="0" y="0"/>
          <a:chExt cx="0" cy="0"/>
        </a:xfrm>
      </p:grpSpPr>
      <p:sp>
        <p:nvSpPr>
          <p:cNvPr id="66" name="Google Shape;66;p14"/>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idx="1" type="subTitle"/>
          </p:nvPr>
        </p:nvSpPr>
        <p:spPr>
          <a:xfrm>
            <a:off x="2977200" y="1869375"/>
            <a:ext cx="4408800" cy="12858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4"/>
          <p:cNvSpPr txBox="1"/>
          <p:nvPr>
            <p:ph idx="2" type="subTitle"/>
          </p:nvPr>
        </p:nvSpPr>
        <p:spPr>
          <a:xfrm>
            <a:off x="2977200" y="3284375"/>
            <a:ext cx="4408800" cy="443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Font typeface="Germania One"/>
              <a:buNone/>
              <a:defRPr sz="3000">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1_2">
    <p:bg>
      <p:bgPr>
        <a:solidFill>
          <a:schemeClr val="dk1"/>
        </a:solidFill>
      </p:bgPr>
    </p:bg>
    <p:spTree>
      <p:nvGrpSpPr>
        <p:cNvPr id="69" name="Shape 69"/>
        <p:cNvGrpSpPr/>
        <p:nvPr/>
      </p:nvGrpSpPr>
      <p:grpSpPr>
        <a:xfrm>
          <a:off x="0" y="0"/>
          <a:ext cx="0" cy="0"/>
          <a:chOff x="0" y="0"/>
          <a:chExt cx="0" cy="0"/>
        </a:xfrm>
      </p:grpSpPr>
      <p:sp>
        <p:nvSpPr>
          <p:cNvPr id="70" name="Google Shape;70;p15"/>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hasCustomPrompt="1" type="title"/>
          </p:nvPr>
        </p:nvSpPr>
        <p:spPr>
          <a:xfrm>
            <a:off x="1654500" y="537213"/>
            <a:ext cx="5835000" cy="8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2" name="Google Shape;72;p15"/>
          <p:cNvSpPr txBox="1"/>
          <p:nvPr>
            <p:ph idx="1" type="subTitle"/>
          </p:nvPr>
        </p:nvSpPr>
        <p:spPr>
          <a:xfrm>
            <a:off x="1654500" y="1359213"/>
            <a:ext cx="58350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3" name="Google Shape;73;p15"/>
          <p:cNvSpPr txBox="1"/>
          <p:nvPr>
            <p:ph hasCustomPrompt="1" idx="2" type="title"/>
          </p:nvPr>
        </p:nvSpPr>
        <p:spPr>
          <a:xfrm>
            <a:off x="1654500" y="3365488"/>
            <a:ext cx="5835000" cy="8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4" name="Google Shape;74;p15"/>
          <p:cNvSpPr txBox="1"/>
          <p:nvPr>
            <p:ph idx="3" type="subTitle"/>
          </p:nvPr>
        </p:nvSpPr>
        <p:spPr>
          <a:xfrm>
            <a:off x="1654500" y="4187488"/>
            <a:ext cx="58350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5" name="Google Shape;75;p15"/>
          <p:cNvSpPr txBox="1"/>
          <p:nvPr>
            <p:ph hasCustomPrompt="1" idx="4" type="title"/>
          </p:nvPr>
        </p:nvSpPr>
        <p:spPr>
          <a:xfrm>
            <a:off x="1654500" y="1951350"/>
            <a:ext cx="5835000" cy="8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6" name="Google Shape;76;p15"/>
          <p:cNvSpPr txBox="1"/>
          <p:nvPr>
            <p:ph idx="5" type="subTitle"/>
          </p:nvPr>
        </p:nvSpPr>
        <p:spPr>
          <a:xfrm>
            <a:off x="1654500" y="2773350"/>
            <a:ext cx="58350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
    <p:bg>
      <p:bgPr>
        <a:solidFill>
          <a:schemeClr val="dk1"/>
        </a:solidFill>
      </p:bgPr>
    </p:bg>
    <p:spTree>
      <p:nvGrpSpPr>
        <p:cNvPr id="77" name="Shape 77"/>
        <p:cNvGrpSpPr/>
        <p:nvPr/>
      </p:nvGrpSpPr>
      <p:grpSpPr>
        <a:xfrm>
          <a:off x="0" y="0"/>
          <a:ext cx="0" cy="0"/>
          <a:chOff x="0" y="0"/>
          <a:chExt cx="0" cy="0"/>
        </a:xfrm>
      </p:grpSpPr>
      <p:sp>
        <p:nvSpPr>
          <p:cNvPr id="78" name="Google Shape;78;p16"/>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_2">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_1">
    <p:bg>
      <p:bgPr>
        <a:solidFill>
          <a:schemeClr val="dk1"/>
        </a:solidFill>
      </p:bgPr>
    </p:bg>
    <p:spTree>
      <p:nvGrpSpPr>
        <p:cNvPr id="82" name="Shape 82"/>
        <p:cNvGrpSpPr/>
        <p:nvPr/>
      </p:nvGrpSpPr>
      <p:grpSpPr>
        <a:xfrm>
          <a:off x="0" y="0"/>
          <a:ext cx="0" cy="0"/>
          <a:chOff x="0" y="0"/>
          <a:chExt cx="0" cy="0"/>
        </a:xfrm>
      </p:grpSpPr>
      <p:sp>
        <p:nvSpPr>
          <p:cNvPr id="83" name="Google Shape;83;p18"/>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18"/>
          <p:cNvSpPr txBox="1"/>
          <p:nvPr>
            <p:ph idx="1" type="subTitle"/>
          </p:nvPr>
        </p:nvSpPr>
        <p:spPr>
          <a:xfrm>
            <a:off x="713250" y="1642475"/>
            <a:ext cx="5283900" cy="2561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3">
    <p:bg>
      <p:bgPr>
        <a:solidFill>
          <a:schemeClr val="dk1"/>
        </a:solidFill>
      </p:bgPr>
    </p:bg>
    <p:spTree>
      <p:nvGrpSpPr>
        <p:cNvPr id="86" name="Shape 86"/>
        <p:cNvGrpSpPr/>
        <p:nvPr/>
      </p:nvGrpSpPr>
      <p:grpSpPr>
        <a:xfrm>
          <a:off x="0" y="0"/>
          <a:ext cx="0" cy="0"/>
          <a:chOff x="0" y="0"/>
          <a:chExt cx="0" cy="0"/>
        </a:xfrm>
      </p:grpSpPr>
      <p:sp>
        <p:nvSpPr>
          <p:cNvPr id="87" name="Google Shape;87;p19"/>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9"/>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19"/>
          <p:cNvSpPr txBox="1"/>
          <p:nvPr>
            <p:ph idx="1" type="subTitle"/>
          </p:nvPr>
        </p:nvSpPr>
        <p:spPr>
          <a:xfrm>
            <a:off x="4495175" y="2493425"/>
            <a:ext cx="3639300" cy="1029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19"/>
          <p:cNvSpPr txBox="1"/>
          <p:nvPr>
            <p:ph idx="2" type="subTitle"/>
          </p:nvPr>
        </p:nvSpPr>
        <p:spPr>
          <a:xfrm>
            <a:off x="4495175" y="2074700"/>
            <a:ext cx="3639300" cy="418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3_1">
    <p:bg>
      <p:bgPr>
        <a:solidFill>
          <a:schemeClr val="dk1"/>
        </a:solidFill>
      </p:bgPr>
    </p:bg>
    <p:spTree>
      <p:nvGrpSpPr>
        <p:cNvPr id="91" name="Shape 91"/>
        <p:cNvGrpSpPr/>
        <p:nvPr/>
      </p:nvGrpSpPr>
      <p:grpSpPr>
        <a:xfrm>
          <a:off x="0" y="0"/>
          <a:ext cx="0" cy="0"/>
          <a:chOff x="0" y="0"/>
          <a:chExt cx="0" cy="0"/>
        </a:xfrm>
      </p:grpSpPr>
      <p:sp>
        <p:nvSpPr>
          <p:cNvPr id="92" name="Google Shape;92;p20"/>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20"/>
          <p:cNvSpPr txBox="1"/>
          <p:nvPr>
            <p:ph idx="1" type="subTitle"/>
          </p:nvPr>
        </p:nvSpPr>
        <p:spPr>
          <a:xfrm>
            <a:off x="713225" y="2548550"/>
            <a:ext cx="5943000" cy="1397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20"/>
          <p:cNvSpPr txBox="1"/>
          <p:nvPr>
            <p:ph idx="2" type="subTitle"/>
          </p:nvPr>
        </p:nvSpPr>
        <p:spPr>
          <a:xfrm>
            <a:off x="713225" y="1914850"/>
            <a:ext cx="5943000" cy="633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3114002" y="1671400"/>
            <a:ext cx="4311300" cy="102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4800"/>
              <a:buNone/>
              <a:defRPr sz="4800">
                <a:solidFill>
                  <a:schemeClr val="dk2"/>
                </a:solidFill>
              </a:defRPr>
            </a:lvl2pPr>
            <a:lvl3pPr lvl="2">
              <a:spcBef>
                <a:spcPts val="0"/>
              </a:spcBef>
              <a:spcAft>
                <a:spcPts val="0"/>
              </a:spcAft>
              <a:buClr>
                <a:schemeClr val="dk2"/>
              </a:buClr>
              <a:buSzPts val="4800"/>
              <a:buNone/>
              <a:defRPr sz="4800">
                <a:solidFill>
                  <a:schemeClr val="dk2"/>
                </a:solidFill>
              </a:defRPr>
            </a:lvl3pPr>
            <a:lvl4pPr lvl="3">
              <a:spcBef>
                <a:spcPts val="0"/>
              </a:spcBef>
              <a:spcAft>
                <a:spcPts val="0"/>
              </a:spcAft>
              <a:buClr>
                <a:schemeClr val="dk2"/>
              </a:buClr>
              <a:buSzPts val="4800"/>
              <a:buNone/>
              <a:defRPr sz="4800">
                <a:solidFill>
                  <a:schemeClr val="dk2"/>
                </a:solidFill>
              </a:defRPr>
            </a:lvl4pPr>
            <a:lvl5pPr lvl="4">
              <a:spcBef>
                <a:spcPts val="0"/>
              </a:spcBef>
              <a:spcAft>
                <a:spcPts val="0"/>
              </a:spcAft>
              <a:buClr>
                <a:schemeClr val="dk2"/>
              </a:buClr>
              <a:buSzPts val="4800"/>
              <a:buNone/>
              <a:defRPr sz="4800">
                <a:solidFill>
                  <a:schemeClr val="dk2"/>
                </a:solidFill>
              </a:defRPr>
            </a:lvl5pPr>
            <a:lvl6pPr lvl="5">
              <a:spcBef>
                <a:spcPts val="0"/>
              </a:spcBef>
              <a:spcAft>
                <a:spcPts val="0"/>
              </a:spcAft>
              <a:buClr>
                <a:schemeClr val="dk2"/>
              </a:buClr>
              <a:buSzPts val="4800"/>
              <a:buNone/>
              <a:defRPr sz="4800">
                <a:solidFill>
                  <a:schemeClr val="dk2"/>
                </a:solidFill>
              </a:defRPr>
            </a:lvl6pPr>
            <a:lvl7pPr lvl="6">
              <a:spcBef>
                <a:spcPts val="0"/>
              </a:spcBef>
              <a:spcAft>
                <a:spcPts val="0"/>
              </a:spcAft>
              <a:buClr>
                <a:schemeClr val="dk2"/>
              </a:buClr>
              <a:buSzPts val="4800"/>
              <a:buNone/>
              <a:defRPr sz="4800">
                <a:solidFill>
                  <a:schemeClr val="dk2"/>
                </a:solidFill>
              </a:defRPr>
            </a:lvl7pPr>
            <a:lvl8pPr lvl="7">
              <a:spcBef>
                <a:spcPts val="0"/>
              </a:spcBef>
              <a:spcAft>
                <a:spcPts val="0"/>
              </a:spcAft>
              <a:buClr>
                <a:schemeClr val="dk2"/>
              </a:buClr>
              <a:buSzPts val="4800"/>
              <a:buNone/>
              <a:defRPr sz="4800">
                <a:solidFill>
                  <a:schemeClr val="dk2"/>
                </a:solidFill>
              </a:defRPr>
            </a:lvl8pPr>
            <a:lvl9pPr lvl="8">
              <a:spcBef>
                <a:spcPts val="0"/>
              </a:spcBef>
              <a:spcAft>
                <a:spcPts val="0"/>
              </a:spcAft>
              <a:buClr>
                <a:schemeClr val="dk2"/>
              </a:buClr>
              <a:buSzPts val="4800"/>
              <a:buNone/>
              <a:defRPr sz="4800">
                <a:solidFill>
                  <a:schemeClr val="dk2"/>
                </a:solidFill>
              </a:defRPr>
            </a:lvl9pPr>
          </a:lstStyle>
          <a:p/>
        </p:txBody>
      </p:sp>
      <p:sp>
        <p:nvSpPr>
          <p:cNvPr id="17" name="Google Shape;17;p3"/>
          <p:cNvSpPr txBox="1"/>
          <p:nvPr>
            <p:ph hasCustomPrompt="1" idx="2" type="title"/>
          </p:nvPr>
        </p:nvSpPr>
        <p:spPr>
          <a:xfrm>
            <a:off x="1718701" y="1671188"/>
            <a:ext cx="1395600" cy="1023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7200"/>
              <a:buNone/>
              <a:defRPr sz="7200">
                <a:solidFill>
                  <a:schemeClr val="dk2"/>
                </a:solidFill>
              </a:defRPr>
            </a:lvl1pPr>
            <a:lvl2pPr lvl="1" rtl="0" algn="r">
              <a:spcBef>
                <a:spcPts val="0"/>
              </a:spcBef>
              <a:spcAft>
                <a:spcPts val="0"/>
              </a:spcAft>
              <a:buClr>
                <a:schemeClr val="dk2"/>
              </a:buClr>
              <a:buSzPts val="6000"/>
              <a:buNone/>
              <a:defRPr sz="6000">
                <a:solidFill>
                  <a:schemeClr val="dk2"/>
                </a:solidFill>
              </a:defRPr>
            </a:lvl2pPr>
            <a:lvl3pPr lvl="2" rtl="0" algn="r">
              <a:spcBef>
                <a:spcPts val="0"/>
              </a:spcBef>
              <a:spcAft>
                <a:spcPts val="0"/>
              </a:spcAft>
              <a:buClr>
                <a:schemeClr val="dk2"/>
              </a:buClr>
              <a:buSzPts val="6000"/>
              <a:buNone/>
              <a:defRPr sz="6000">
                <a:solidFill>
                  <a:schemeClr val="dk2"/>
                </a:solidFill>
              </a:defRPr>
            </a:lvl3pPr>
            <a:lvl4pPr lvl="3" rtl="0" algn="r">
              <a:spcBef>
                <a:spcPts val="0"/>
              </a:spcBef>
              <a:spcAft>
                <a:spcPts val="0"/>
              </a:spcAft>
              <a:buClr>
                <a:schemeClr val="dk2"/>
              </a:buClr>
              <a:buSzPts val="6000"/>
              <a:buNone/>
              <a:defRPr sz="6000">
                <a:solidFill>
                  <a:schemeClr val="dk2"/>
                </a:solidFill>
              </a:defRPr>
            </a:lvl4pPr>
            <a:lvl5pPr lvl="4" rtl="0" algn="r">
              <a:spcBef>
                <a:spcPts val="0"/>
              </a:spcBef>
              <a:spcAft>
                <a:spcPts val="0"/>
              </a:spcAft>
              <a:buClr>
                <a:schemeClr val="dk2"/>
              </a:buClr>
              <a:buSzPts val="6000"/>
              <a:buNone/>
              <a:defRPr sz="6000">
                <a:solidFill>
                  <a:schemeClr val="dk2"/>
                </a:solidFill>
              </a:defRPr>
            </a:lvl5pPr>
            <a:lvl6pPr lvl="5" rtl="0" algn="r">
              <a:spcBef>
                <a:spcPts val="0"/>
              </a:spcBef>
              <a:spcAft>
                <a:spcPts val="0"/>
              </a:spcAft>
              <a:buClr>
                <a:schemeClr val="dk2"/>
              </a:buClr>
              <a:buSzPts val="6000"/>
              <a:buNone/>
              <a:defRPr sz="6000">
                <a:solidFill>
                  <a:schemeClr val="dk2"/>
                </a:solidFill>
              </a:defRPr>
            </a:lvl6pPr>
            <a:lvl7pPr lvl="6" rtl="0" algn="r">
              <a:spcBef>
                <a:spcPts val="0"/>
              </a:spcBef>
              <a:spcAft>
                <a:spcPts val="0"/>
              </a:spcAft>
              <a:buClr>
                <a:schemeClr val="dk2"/>
              </a:buClr>
              <a:buSzPts val="6000"/>
              <a:buNone/>
              <a:defRPr sz="6000">
                <a:solidFill>
                  <a:schemeClr val="dk2"/>
                </a:solidFill>
              </a:defRPr>
            </a:lvl7pPr>
            <a:lvl8pPr lvl="7" rtl="0" algn="r">
              <a:spcBef>
                <a:spcPts val="0"/>
              </a:spcBef>
              <a:spcAft>
                <a:spcPts val="0"/>
              </a:spcAft>
              <a:buClr>
                <a:schemeClr val="dk2"/>
              </a:buClr>
              <a:buSzPts val="6000"/>
              <a:buNone/>
              <a:defRPr sz="6000">
                <a:solidFill>
                  <a:schemeClr val="dk2"/>
                </a:solidFill>
              </a:defRPr>
            </a:lvl8pPr>
            <a:lvl9pPr lvl="8" rtl="0" algn="r">
              <a:spcBef>
                <a:spcPts val="0"/>
              </a:spcBef>
              <a:spcAft>
                <a:spcPts val="0"/>
              </a:spcAft>
              <a:buClr>
                <a:schemeClr val="dk2"/>
              </a:buClr>
              <a:buSzPts val="6000"/>
              <a:buNone/>
              <a:defRPr sz="6000">
                <a:solidFill>
                  <a:schemeClr val="dk2"/>
                </a:solidFill>
              </a:defRPr>
            </a:lvl9pPr>
          </a:lstStyle>
          <a:p>
            <a:r>
              <a:t>xx%</a:t>
            </a:r>
          </a:p>
        </p:txBody>
      </p:sp>
      <p:sp>
        <p:nvSpPr>
          <p:cNvPr id="18" name="Google Shape;18;p3"/>
          <p:cNvSpPr txBox="1"/>
          <p:nvPr>
            <p:ph idx="1" type="subTitle"/>
          </p:nvPr>
        </p:nvSpPr>
        <p:spPr>
          <a:xfrm>
            <a:off x="1152000" y="2986013"/>
            <a:ext cx="6840000" cy="4971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3_1_1">
    <p:bg>
      <p:bgPr>
        <a:solidFill>
          <a:schemeClr val="dk1"/>
        </a:solidFill>
      </p:bgPr>
    </p:bg>
    <p:spTree>
      <p:nvGrpSpPr>
        <p:cNvPr id="96" name="Shape 96"/>
        <p:cNvGrpSpPr/>
        <p:nvPr/>
      </p:nvGrpSpPr>
      <p:grpSpPr>
        <a:xfrm>
          <a:off x="0" y="0"/>
          <a:ext cx="0" cy="0"/>
          <a:chOff x="0" y="0"/>
          <a:chExt cx="0" cy="0"/>
        </a:xfrm>
      </p:grpSpPr>
      <p:sp>
        <p:nvSpPr>
          <p:cNvPr id="97" name="Google Shape;97;p21"/>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9" name="Google Shape;99;p21"/>
          <p:cNvSpPr txBox="1"/>
          <p:nvPr>
            <p:ph idx="1" type="subTitle"/>
          </p:nvPr>
        </p:nvSpPr>
        <p:spPr>
          <a:xfrm>
            <a:off x="713225" y="2319950"/>
            <a:ext cx="2463600" cy="1525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21"/>
          <p:cNvSpPr txBox="1"/>
          <p:nvPr>
            <p:ph idx="2" type="subTitle"/>
          </p:nvPr>
        </p:nvSpPr>
        <p:spPr>
          <a:xfrm>
            <a:off x="713225" y="1932525"/>
            <a:ext cx="2463600" cy="387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3_1_1_1">
    <p:bg>
      <p:bgPr>
        <a:solidFill>
          <a:schemeClr val="dk1"/>
        </a:solidFill>
      </p:bgPr>
    </p:bg>
    <p:spTree>
      <p:nvGrpSpPr>
        <p:cNvPr id="101" name="Shape 101"/>
        <p:cNvGrpSpPr/>
        <p:nvPr/>
      </p:nvGrpSpPr>
      <p:grpSpPr>
        <a:xfrm>
          <a:off x="0" y="0"/>
          <a:ext cx="0" cy="0"/>
          <a:chOff x="0" y="0"/>
          <a:chExt cx="0" cy="0"/>
        </a:xfrm>
      </p:grpSpPr>
      <p:sp>
        <p:nvSpPr>
          <p:cNvPr id="102" name="Google Shape;102;p22"/>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2"/>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4" name="Google Shape;104;p22"/>
          <p:cNvSpPr txBox="1"/>
          <p:nvPr>
            <p:ph idx="1" type="subTitle"/>
          </p:nvPr>
        </p:nvSpPr>
        <p:spPr>
          <a:xfrm>
            <a:off x="5967150" y="2319950"/>
            <a:ext cx="2463600" cy="1525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05" name="Google Shape;105;p22"/>
          <p:cNvSpPr txBox="1"/>
          <p:nvPr>
            <p:ph idx="2" type="subTitle"/>
          </p:nvPr>
        </p:nvSpPr>
        <p:spPr>
          <a:xfrm>
            <a:off x="5967150" y="1932525"/>
            <a:ext cx="2463600" cy="38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Germania One"/>
              <a:buNone/>
              <a:defRPr>
                <a:latin typeface="Germania One"/>
                <a:ea typeface="Germania One"/>
                <a:cs typeface="Germania One"/>
                <a:sym typeface="Germania 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_1_2">
    <p:bg>
      <p:bgPr>
        <a:solidFill>
          <a:schemeClr val="dk1"/>
        </a:solidFill>
      </p:bgPr>
    </p:bg>
    <p:spTree>
      <p:nvGrpSpPr>
        <p:cNvPr id="106" name="Shape 106"/>
        <p:cNvGrpSpPr/>
        <p:nvPr/>
      </p:nvGrpSpPr>
      <p:grpSpPr>
        <a:xfrm>
          <a:off x="0" y="0"/>
          <a:ext cx="0" cy="0"/>
          <a:chOff x="0" y="0"/>
          <a:chExt cx="0" cy="0"/>
        </a:xfrm>
      </p:grpSpPr>
      <p:sp>
        <p:nvSpPr>
          <p:cNvPr id="107" name="Google Shape;107;p23"/>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3"/>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23"/>
          <p:cNvSpPr txBox="1"/>
          <p:nvPr>
            <p:ph idx="1" type="subTitle"/>
          </p:nvPr>
        </p:nvSpPr>
        <p:spPr>
          <a:xfrm>
            <a:off x="1386225" y="3146125"/>
            <a:ext cx="2550300" cy="13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0" name="Google Shape;110;p23"/>
          <p:cNvSpPr txBox="1"/>
          <p:nvPr>
            <p:ph idx="2" type="subTitle"/>
          </p:nvPr>
        </p:nvSpPr>
        <p:spPr>
          <a:xfrm>
            <a:off x="5207500" y="3146125"/>
            <a:ext cx="2550300" cy="13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1" name="Google Shape;111;p23"/>
          <p:cNvSpPr txBox="1"/>
          <p:nvPr>
            <p:ph idx="3" type="subTitle"/>
          </p:nvPr>
        </p:nvSpPr>
        <p:spPr>
          <a:xfrm>
            <a:off x="1386225" y="2713825"/>
            <a:ext cx="2550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12" name="Google Shape;112;p23"/>
          <p:cNvSpPr txBox="1"/>
          <p:nvPr>
            <p:ph idx="4" type="subTitle"/>
          </p:nvPr>
        </p:nvSpPr>
        <p:spPr>
          <a:xfrm>
            <a:off x="5207500" y="2713825"/>
            <a:ext cx="2550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_1_1">
    <p:bg>
      <p:bgPr>
        <a:solidFill>
          <a:schemeClr val="dk1"/>
        </a:solidFill>
      </p:bgPr>
    </p:bg>
    <p:spTree>
      <p:nvGrpSpPr>
        <p:cNvPr id="113" name="Shape 113"/>
        <p:cNvGrpSpPr/>
        <p:nvPr/>
      </p:nvGrpSpPr>
      <p:grpSpPr>
        <a:xfrm>
          <a:off x="0" y="0"/>
          <a:ext cx="0" cy="0"/>
          <a:chOff x="0" y="0"/>
          <a:chExt cx="0" cy="0"/>
        </a:xfrm>
      </p:grpSpPr>
      <p:sp>
        <p:nvSpPr>
          <p:cNvPr id="114" name="Google Shape;114;p24"/>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4"/>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24"/>
          <p:cNvSpPr txBox="1"/>
          <p:nvPr>
            <p:ph idx="1" type="subTitle"/>
          </p:nvPr>
        </p:nvSpPr>
        <p:spPr>
          <a:xfrm>
            <a:off x="941881" y="3266375"/>
            <a:ext cx="2264700" cy="92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7" name="Google Shape;117;p24"/>
          <p:cNvSpPr txBox="1"/>
          <p:nvPr>
            <p:ph idx="2" type="subTitle"/>
          </p:nvPr>
        </p:nvSpPr>
        <p:spPr>
          <a:xfrm>
            <a:off x="941850" y="2780125"/>
            <a:ext cx="22647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18" name="Google Shape;118;p24"/>
          <p:cNvSpPr txBox="1"/>
          <p:nvPr>
            <p:ph idx="3" type="subTitle"/>
          </p:nvPr>
        </p:nvSpPr>
        <p:spPr>
          <a:xfrm>
            <a:off x="3439592" y="3266375"/>
            <a:ext cx="2264700" cy="92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 name="Google Shape;119;p24"/>
          <p:cNvSpPr txBox="1"/>
          <p:nvPr>
            <p:ph idx="4" type="subTitle"/>
          </p:nvPr>
        </p:nvSpPr>
        <p:spPr>
          <a:xfrm>
            <a:off x="3439561" y="2780125"/>
            <a:ext cx="22647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20" name="Google Shape;120;p24"/>
          <p:cNvSpPr txBox="1"/>
          <p:nvPr>
            <p:ph idx="5" type="subTitle"/>
          </p:nvPr>
        </p:nvSpPr>
        <p:spPr>
          <a:xfrm>
            <a:off x="5937319" y="3266375"/>
            <a:ext cx="2264700" cy="92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1" name="Google Shape;121;p24"/>
          <p:cNvSpPr txBox="1"/>
          <p:nvPr>
            <p:ph idx="6" type="subTitle"/>
          </p:nvPr>
        </p:nvSpPr>
        <p:spPr>
          <a:xfrm>
            <a:off x="5937288" y="2780125"/>
            <a:ext cx="22647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_1_2">
    <p:bg>
      <p:bgPr>
        <a:solidFill>
          <a:schemeClr val="dk1"/>
        </a:solidFill>
      </p:bgPr>
    </p:bg>
    <p:spTree>
      <p:nvGrpSpPr>
        <p:cNvPr id="122" name="Shape 122"/>
        <p:cNvGrpSpPr/>
        <p:nvPr/>
      </p:nvGrpSpPr>
      <p:grpSpPr>
        <a:xfrm>
          <a:off x="0" y="0"/>
          <a:ext cx="0" cy="0"/>
          <a:chOff x="0" y="0"/>
          <a:chExt cx="0" cy="0"/>
        </a:xfrm>
      </p:grpSpPr>
      <p:sp>
        <p:nvSpPr>
          <p:cNvPr id="123" name="Google Shape;123;p25"/>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5" name="Google Shape;125;p25"/>
          <p:cNvSpPr txBox="1"/>
          <p:nvPr>
            <p:ph idx="1" type="subTitle"/>
          </p:nvPr>
        </p:nvSpPr>
        <p:spPr>
          <a:xfrm>
            <a:off x="713256" y="1956625"/>
            <a:ext cx="2264700" cy="925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5"/>
          <p:cNvSpPr txBox="1"/>
          <p:nvPr>
            <p:ph idx="2" type="subTitle"/>
          </p:nvPr>
        </p:nvSpPr>
        <p:spPr>
          <a:xfrm>
            <a:off x="713225" y="1470375"/>
            <a:ext cx="2264700" cy="43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Font typeface="Germania One"/>
              <a:buNone/>
              <a:defRPr>
                <a:latin typeface="Germania One"/>
                <a:ea typeface="Germania One"/>
                <a:cs typeface="Germania One"/>
                <a:sym typeface="Germania One"/>
              </a:defRPr>
            </a:lvl2pPr>
            <a:lvl3pPr lvl="2" rtl="0">
              <a:spcBef>
                <a:spcPts val="0"/>
              </a:spcBef>
              <a:spcAft>
                <a:spcPts val="0"/>
              </a:spcAft>
              <a:buSzPts val="1400"/>
              <a:buFont typeface="Germania One"/>
              <a:buNone/>
              <a:defRPr>
                <a:latin typeface="Germania One"/>
                <a:ea typeface="Germania One"/>
                <a:cs typeface="Germania One"/>
                <a:sym typeface="Germania One"/>
              </a:defRPr>
            </a:lvl3pPr>
            <a:lvl4pPr lvl="3" rtl="0">
              <a:spcBef>
                <a:spcPts val="0"/>
              </a:spcBef>
              <a:spcAft>
                <a:spcPts val="0"/>
              </a:spcAft>
              <a:buSzPts val="1400"/>
              <a:buFont typeface="Germania One"/>
              <a:buNone/>
              <a:defRPr>
                <a:latin typeface="Germania One"/>
                <a:ea typeface="Germania One"/>
                <a:cs typeface="Germania One"/>
                <a:sym typeface="Germania One"/>
              </a:defRPr>
            </a:lvl4pPr>
            <a:lvl5pPr lvl="4" rtl="0">
              <a:spcBef>
                <a:spcPts val="0"/>
              </a:spcBef>
              <a:spcAft>
                <a:spcPts val="0"/>
              </a:spcAft>
              <a:buSzPts val="1400"/>
              <a:buFont typeface="Germania One"/>
              <a:buNone/>
              <a:defRPr>
                <a:latin typeface="Germania One"/>
                <a:ea typeface="Germania One"/>
                <a:cs typeface="Germania One"/>
                <a:sym typeface="Germania One"/>
              </a:defRPr>
            </a:lvl5pPr>
            <a:lvl6pPr lvl="5" rtl="0">
              <a:spcBef>
                <a:spcPts val="0"/>
              </a:spcBef>
              <a:spcAft>
                <a:spcPts val="0"/>
              </a:spcAft>
              <a:buSzPts val="1400"/>
              <a:buFont typeface="Germania One"/>
              <a:buNone/>
              <a:defRPr>
                <a:latin typeface="Germania One"/>
                <a:ea typeface="Germania One"/>
                <a:cs typeface="Germania One"/>
                <a:sym typeface="Germania One"/>
              </a:defRPr>
            </a:lvl6pPr>
            <a:lvl7pPr lvl="6" rtl="0">
              <a:spcBef>
                <a:spcPts val="0"/>
              </a:spcBef>
              <a:spcAft>
                <a:spcPts val="0"/>
              </a:spcAft>
              <a:buSzPts val="1400"/>
              <a:buFont typeface="Germania One"/>
              <a:buNone/>
              <a:defRPr>
                <a:latin typeface="Germania One"/>
                <a:ea typeface="Germania One"/>
                <a:cs typeface="Germania One"/>
                <a:sym typeface="Germania One"/>
              </a:defRPr>
            </a:lvl7pPr>
            <a:lvl8pPr lvl="7" rtl="0">
              <a:spcBef>
                <a:spcPts val="0"/>
              </a:spcBef>
              <a:spcAft>
                <a:spcPts val="0"/>
              </a:spcAft>
              <a:buSzPts val="1400"/>
              <a:buFont typeface="Germania One"/>
              <a:buNone/>
              <a:defRPr>
                <a:latin typeface="Germania One"/>
                <a:ea typeface="Germania One"/>
                <a:cs typeface="Germania One"/>
                <a:sym typeface="Germania One"/>
              </a:defRPr>
            </a:lvl8pPr>
            <a:lvl9pPr lvl="8" rtl="0">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27" name="Google Shape;127;p25"/>
          <p:cNvSpPr txBox="1"/>
          <p:nvPr>
            <p:ph idx="3" type="subTitle"/>
          </p:nvPr>
        </p:nvSpPr>
        <p:spPr>
          <a:xfrm>
            <a:off x="6166042" y="1956625"/>
            <a:ext cx="2264700" cy="925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28" name="Google Shape;128;p25"/>
          <p:cNvSpPr txBox="1"/>
          <p:nvPr>
            <p:ph idx="4" type="subTitle"/>
          </p:nvPr>
        </p:nvSpPr>
        <p:spPr>
          <a:xfrm>
            <a:off x="6166011" y="1470375"/>
            <a:ext cx="22647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Germania One"/>
              <a:buNone/>
              <a:defRPr>
                <a:latin typeface="Germania One"/>
                <a:ea typeface="Germania One"/>
                <a:cs typeface="Germania One"/>
                <a:sym typeface="Germania One"/>
              </a:defRPr>
            </a:lvl1pPr>
            <a:lvl2pPr lvl="1" rtl="0" algn="r">
              <a:spcBef>
                <a:spcPts val="0"/>
              </a:spcBef>
              <a:spcAft>
                <a:spcPts val="0"/>
              </a:spcAft>
              <a:buSzPts val="1400"/>
              <a:buFont typeface="Germania One"/>
              <a:buNone/>
              <a:defRPr>
                <a:latin typeface="Germania One"/>
                <a:ea typeface="Germania One"/>
                <a:cs typeface="Germania One"/>
                <a:sym typeface="Germania One"/>
              </a:defRPr>
            </a:lvl2pPr>
            <a:lvl3pPr lvl="2" rtl="0" algn="r">
              <a:spcBef>
                <a:spcPts val="0"/>
              </a:spcBef>
              <a:spcAft>
                <a:spcPts val="0"/>
              </a:spcAft>
              <a:buSzPts val="1400"/>
              <a:buFont typeface="Germania One"/>
              <a:buNone/>
              <a:defRPr>
                <a:latin typeface="Germania One"/>
                <a:ea typeface="Germania One"/>
                <a:cs typeface="Germania One"/>
                <a:sym typeface="Germania One"/>
              </a:defRPr>
            </a:lvl3pPr>
            <a:lvl4pPr lvl="3" rtl="0" algn="r">
              <a:spcBef>
                <a:spcPts val="0"/>
              </a:spcBef>
              <a:spcAft>
                <a:spcPts val="0"/>
              </a:spcAft>
              <a:buSzPts val="1400"/>
              <a:buFont typeface="Germania One"/>
              <a:buNone/>
              <a:defRPr>
                <a:latin typeface="Germania One"/>
                <a:ea typeface="Germania One"/>
                <a:cs typeface="Germania One"/>
                <a:sym typeface="Germania One"/>
              </a:defRPr>
            </a:lvl4pPr>
            <a:lvl5pPr lvl="4" rtl="0" algn="r">
              <a:spcBef>
                <a:spcPts val="0"/>
              </a:spcBef>
              <a:spcAft>
                <a:spcPts val="0"/>
              </a:spcAft>
              <a:buSzPts val="1400"/>
              <a:buFont typeface="Germania One"/>
              <a:buNone/>
              <a:defRPr>
                <a:latin typeface="Germania One"/>
                <a:ea typeface="Germania One"/>
                <a:cs typeface="Germania One"/>
                <a:sym typeface="Germania One"/>
              </a:defRPr>
            </a:lvl5pPr>
            <a:lvl6pPr lvl="5" rtl="0" algn="r">
              <a:spcBef>
                <a:spcPts val="0"/>
              </a:spcBef>
              <a:spcAft>
                <a:spcPts val="0"/>
              </a:spcAft>
              <a:buSzPts val="1400"/>
              <a:buFont typeface="Germania One"/>
              <a:buNone/>
              <a:defRPr>
                <a:latin typeface="Germania One"/>
                <a:ea typeface="Germania One"/>
                <a:cs typeface="Germania One"/>
                <a:sym typeface="Germania One"/>
              </a:defRPr>
            </a:lvl6pPr>
            <a:lvl7pPr lvl="6" rtl="0" algn="r">
              <a:spcBef>
                <a:spcPts val="0"/>
              </a:spcBef>
              <a:spcAft>
                <a:spcPts val="0"/>
              </a:spcAft>
              <a:buSzPts val="1400"/>
              <a:buFont typeface="Germania One"/>
              <a:buNone/>
              <a:defRPr>
                <a:latin typeface="Germania One"/>
                <a:ea typeface="Germania One"/>
                <a:cs typeface="Germania One"/>
                <a:sym typeface="Germania One"/>
              </a:defRPr>
            </a:lvl7pPr>
            <a:lvl8pPr lvl="7" rtl="0" algn="r">
              <a:spcBef>
                <a:spcPts val="0"/>
              </a:spcBef>
              <a:spcAft>
                <a:spcPts val="0"/>
              </a:spcAft>
              <a:buSzPts val="1400"/>
              <a:buFont typeface="Germania One"/>
              <a:buNone/>
              <a:defRPr>
                <a:latin typeface="Germania One"/>
                <a:ea typeface="Germania One"/>
                <a:cs typeface="Germania One"/>
                <a:sym typeface="Germania One"/>
              </a:defRPr>
            </a:lvl8pPr>
            <a:lvl9pPr lvl="8" rtl="0" algn="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29" name="Google Shape;129;p25"/>
          <p:cNvSpPr txBox="1"/>
          <p:nvPr>
            <p:ph idx="5" type="subTitle"/>
          </p:nvPr>
        </p:nvSpPr>
        <p:spPr>
          <a:xfrm>
            <a:off x="713256" y="3606575"/>
            <a:ext cx="2264700" cy="925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25"/>
          <p:cNvSpPr txBox="1"/>
          <p:nvPr>
            <p:ph idx="6" type="subTitle"/>
          </p:nvPr>
        </p:nvSpPr>
        <p:spPr>
          <a:xfrm>
            <a:off x="713225" y="3120325"/>
            <a:ext cx="2264700" cy="43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Font typeface="Germania One"/>
              <a:buNone/>
              <a:defRPr>
                <a:latin typeface="Germania One"/>
                <a:ea typeface="Germania One"/>
                <a:cs typeface="Germania One"/>
                <a:sym typeface="Germania One"/>
              </a:defRPr>
            </a:lvl2pPr>
            <a:lvl3pPr lvl="2" rtl="0">
              <a:spcBef>
                <a:spcPts val="0"/>
              </a:spcBef>
              <a:spcAft>
                <a:spcPts val="0"/>
              </a:spcAft>
              <a:buSzPts val="1400"/>
              <a:buFont typeface="Germania One"/>
              <a:buNone/>
              <a:defRPr>
                <a:latin typeface="Germania One"/>
                <a:ea typeface="Germania One"/>
                <a:cs typeface="Germania One"/>
                <a:sym typeface="Germania One"/>
              </a:defRPr>
            </a:lvl3pPr>
            <a:lvl4pPr lvl="3" rtl="0">
              <a:spcBef>
                <a:spcPts val="0"/>
              </a:spcBef>
              <a:spcAft>
                <a:spcPts val="0"/>
              </a:spcAft>
              <a:buSzPts val="1400"/>
              <a:buFont typeface="Germania One"/>
              <a:buNone/>
              <a:defRPr>
                <a:latin typeface="Germania One"/>
                <a:ea typeface="Germania One"/>
                <a:cs typeface="Germania One"/>
                <a:sym typeface="Germania One"/>
              </a:defRPr>
            </a:lvl4pPr>
            <a:lvl5pPr lvl="4" rtl="0">
              <a:spcBef>
                <a:spcPts val="0"/>
              </a:spcBef>
              <a:spcAft>
                <a:spcPts val="0"/>
              </a:spcAft>
              <a:buSzPts val="1400"/>
              <a:buFont typeface="Germania One"/>
              <a:buNone/>
              <a:defRPr>
                <a:latin typeface="Germania One"/>
                <a:ea typeface="Germania One"/>
                <a:cs typeface="Germania One"/>
                <a:sym typeface="Germania One"/>
              </a:defRPr>
            </a:lvl5pPr>
            <a:lvl6pPr lvl="5" rtl="0">
              <a:spcBef>
                <a:spcPts val="0"/>
              </a:spcBef>
              <a:spcAft>
                <a:spcPts val="0"/>
              </a:spcAft>
              <a:buSzPts val="1400"/>
              <a:buFont typeface="Germania One"/>
              <a:buNone/>
              <a:defRPr>
                <a:latin typeface="Germania One"/>
                <a:ea typeface="Germania One"/>
                <a:cs typeface="Germania One"/>
                <a:sym typeface="Germania One"/>
              </a:defRPr>
            </a:lvl6pPr>
            <a:lvl7pPr lvl="6" rtl="0">
              <a:spcBef>
                <a:spcPts val="0"/>
              </a:spcBef>
              <a:spcAft>
                <a:spcPts val="0"/>
              </a:spcAft>
              <a:buSzPts val="1400"/>
              <a:buFont typeface="Germania One"/>
              <a:buNone/>
              <a:defRPr>
                <a:latin typeface="Germania One"/>
                <a:ea typeface="Germania One"/>
                <a:cs typeface="Germania One"/>
                <a:sym typeface="Germania One"/>
              </a:defRPr>
            </a:lvl7pPr>
            <a:lvl8pPr lvl="7" rtl="0">
              <a:spcBef>
                <a:spcPts val="0"/>
              </a:spcBef>
              <a:spcAft>
                <a:spcPts val="0"/>
              </a:spcAft>
              <a:buSzPts val="1400"/>
              <a:buFont typeface="Germania One"/>
              <a:buNone/>
              <a:defRPr>
                <a:latin typeface="Germania One"/>
                <a:ea typeface="Germania One"/>
                <a:cs typeface="Germania One"/>
                <a:sym typeface="Germania One"/>
              </a:defRPr>
            </a:lvl8pPr>
            <a:lvl9pPr lvl="8" rtl="0">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31" name="Google Shape;131;p25"/>
          <p:cNvSpPr txBox="1"/>
          <p:nvPr>
            <p:ph idx="7" type="subTitle"/>
          </p:nvPr>
        </p:nvSpPr>
        <p:spPr>
          <a:xfrm>
            <a:off x="6166042" y="3606575"/>
            <a:ext cx="2264700" cy="925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32" name="Google Shape;132;p25"/>
          <p:cNvSpPr txBox="1"/>
          <p:nvPr>
            <p:ph idx="8" type="subTitle"/>
          </p:nvPr>
        </p:nvSpPr>
        <p:spPr>
          <a:xfrm>
            <a:off x="6166011" y="3120325"/>
            <a:ext cx="22647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Germania One"/>
              <a:buNone/>
              <a:defRPr>
                <a:latin typeface="Germania One"/>
                <a:ea typeface="Germania One"/>
                <a:cs typeface="Germania One"/>
                <a:sym typeface="Germania One"/>
              </a:defRPr>
            </a:lvl1pPr>
            <a:lvl2pPr lvl="1" rtl="0" algn="r">
              <a:spcBef>
                <a:spcPts val="0"/>
              </a:spcBef>
              <a:spcAft>
                <a:spcPts val="0"/>
              </a:spcAft>
              <a:buSzPts val="1400"/>
              <a:buFont typeface="Germania One"/>
              <a:buNone/>
              <a:defRPr>
                <a:latin typeface="Germania One"/>
                <a:ea typeface="Germania One"/>
                <a:cs typeface="Germania One"/>
                <a:sym typeface="Germania One"/>
              </a:defRPr>
            </a:lvl2pPr>
            <a:lvl3pPr lvl="2" rtl="0" algn="r">
              <a:spcBef>
                <a:spcPts val="0"/>
              </a:spcBef>
              <a:spcAft>
                <a:spcPts val="0"/>
              </a:spcAft>
              <a:buSzPts val="1400"/>
              <a:buFont typeface="Germania One"/>
              <a:buNone/>
              <a:defRPr>
                <a:latin typeface="Germania One"/>
                <a:ea typeface="Germania One"/>
                <a:cs typeface="Germania One"/>
                <a:sym typeface="Germania One"/>
              </a:defRPr>
            </a:lvl3pPr>
            <a:lvl4pPr lvl="3" rtl="0" algn="r">
              <a:spcBef>
                <a:spcPts val="0"/>
              </a:spcBef>
              <a:spcAft>
                <a:spcPts val="0"/>
              </a:spcAft>
              <a:buSzPts val="1400"/>
              <a:buFont typeface="Germania One"/>
              <a:buNone/>
              <a:defRPr>
                <a:latin typeface="Germania One"/>
                <a:ea typeface="Germania One"/>
                <a:cs typeface="Germania One"/>
                <a:sym typeface="Germania One"/>
              </a:defRPr>
            </a:lvl4pPr>
            <a:lvl5pPr lvl="4" rtl="0" algn="r">
              <a:spcBef>
                <a:spcPts val="0"/>
              </a:spcBef>
              <a:spcAft>
                <a:spcPts val="0"/>
              </a:spcAft>
              <a:buSzPts val="1400"/>
              <a:buFont typeface="Germania One"/>
              <a:buNone/>
              <a:defRPr>
                <a:latin typeface="Germania One"/>
                <a:ea typeface="Germania One"/>
                <a:cs typeface="Germania One"/>
                <a:sym typeface="Germania One"/>
              </a:defRPr>
            </a:lvl5pPr>
            <a:lvl6pPr lvl="5" rtl="0" algn="r">
              <a:spcBef>
                <a:spcPts val="0"/>
              </a:spcBef>
              <a:spcAft>
                <a:spcPts val="0"/>
              </a:spcAft>
              <a:buSzPts val="1400"/>
              <a:buFont typeface="Germania One"/>
              <a:buNone/>
              <a:defRPr>
                <a:latin typeface="Germania One"/>
                <a:ea typeface="Germania One"/>
                <a:cs typeface="Germania One"/>
                <a:sym typeface="Germania One"/>
              </a:defRPr>
            </a:lvl6pPr>
            <a:lvl7pPr lvl="6" rtl="0" algn="r">
              <a:spcBef>
                <a:spcPts val="0"/>
              </a:spcBef>
              <a:spcAft>
                <a:spcPts val="0"/>
              </a:spcAft>
              <a:buSzPts val="1400"/>
              <a:buFont typeface="Germania One"/>
              <a:buNone/>
              <a:defRPr>
                <a:latin typeface="Germania One"/>
                <a:ea typeface="Germania One"/>
                <a:cs typeface="Germania One"/>
                <a:sym typeface="Germania One"/>
              </a:defRPr>
            </a:lvl7pPr>
            <a:lvl8pPr lvl="7" rtl="0" algn="r">
              <a:spcBef>
                <a:spcPts val="0"/>
              </a:spcBef>
              <a:spcAft>
                <a:spcPts val="0"/>
              </a:spcAft>
              <a:buSzPts val="1400"/>
              <a:buFont typeface="Germania One"/>
              <a:buNone/>
              <a:defRPr>
                <a:latin typeface="Germania One"/>
                <a:ea typeface="Germania One"/>
                <a:cs typeface="Germania One"/>
                <a:sym typeface="Germania One"/>
              </a:defRPr>
            </a:lvl8pPr>
            <a:lvl9pPr lvl="8" rtl="0" algn="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_1_1">
    <p:bg>
      <p:bgPr>
        <a:solidFill>
          <a:schemeClr val="dk1"/>
        </a:solidFill>
      </p:bgPr>
    </p:bg>
    <p:spTree>
      <p:nvGrpSpPr>
        <p:cNvPr id="133" name="Shape 133"/>
        <p:cNvGrpSpPr/>
        <p:nvPr/>
      </p:nvGrpSpPr>
      <p:grpSpPr>
        <a:xfrm>
          <a:off x="0" y="0"/>
          <a:ext cx="0" cy="0"/>
          <a:chOff x="0" y="0"/>
          <a:chExt cx="0" cy="0"/>
        </a:xfrm>
      </p:grpSpPr>
      <p:sp>
        <p:nvSpPr>
          <p:cNvPr id="134" name="Google Shape;134;p26"/>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 name="Google Shape;136;p26"/>
          <p:cNvSpPr txBox="1"/>
          <p:nvPr>
            <p:ph idx="1" type="subTitle"/>
          </p:nvPr>
        </p:nvSpPr>
        <p:spPr>
          <a:xfrm>
            <a:off x="941862" y="2227011"/>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 name="Google Shape;137;p26"/>
          <p:cNvSpPr txBox="1"/>
          <p:nvPr>
            <p:ph idx="2" type="subTitle"/>
          </p:nvPr>
        </p:nvSpPr>
        <p:spPr>
          <a:xfrm>
            <a:off x="941838" y="1856500"/>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38" name="Google Shape;138;p26"/>
          <p:cNvSpPr txBox="1"/>
          <p:nvPr>
            <p:ph idx="3" type="subTitle"/>
          </p:nvPr>
        </p:nvSpPr>
        <p:spPr>
          <a:xfrm>
            <a:off x="6377263" y="2227011"/>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9" name="Google Shape;139;p26"/>
          <p:cNvSpPr txBox="1"/>
          <p:nvPr>
            <p:ph idx="4" type="subTitle"/>
          </p:nvPr>
        </p:nvSpPr>
        <p:spPr>
          <a:xfrm>
            <a:off x="6377238" y="1856500"/>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0" name="Google Shape;140;p26"/>
          <p:cNvSpPr txBox="1"/>
          <p:nvPr>
            <p:ph idx="5" type="subTitle"/>
          </p:nvPr>
        </p:nvSpPr>
        <p:spPr>
          <a:xfrm>
            <a:off x="3659550" y="2227011"/>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1" name="Google Shape;141;p26"/>
          <p:cNvSpPr txBox="1"/>
          <p:nvPr>
            <p:ph idx="6" type="subTitle"/>
          </p:nvPr>
        </p:nvSpPr>
        <p:spPr>
          <a:xfrm>
            <a:off x="3659525" y="1856500"/>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2" name="Google Shape;142;p26"/>
          <p:cNvSpPr txBox="1"/>
          <p:nvPr>
            <p:ph idx="7" type="subTitle"/>
          </p:nvPr>
        </p:nvSpPr>
        <p:spPr>
          <a:xfrm>
            <a:off x="941850" y="3838186"/>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3" name="Google Shape;143;p26"/>
          <p:cNvSpPr txBox="1"/>
          <p:nvPr>
            <p:ph idx="8" type="subTitle"/>
          </p:nvPr>
        </p:nvSpPr>
        <p:spPr>
          <a:xfrm>
            <a:off x="941825" y="3467675"/>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4" name="Google Shape;144;p26"/>
          <p:cNvSpPr txBox="1"/>
          <p:nvPr>
            <p:ph idx="9" type="subTitle"/>
          </p:nvPr>
        </p:nvSpPr>
        <p:spPr>
          <a:xfrm>
            <a:off x="6377250" y="3838186"/>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5" name="Google Shape;145;p26"/>
          <p:cNvSpPr txBox="1"/>
          <p:nvPr>
            <p:ph idx="13" type="subTitle"/>
          </p:nvPr>
        </p:nvSpPr>
        <p:spPr>
          <a:xfrm>
            <a:off x="6377225" y="3467675"/>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6" name="Google Shape;146;p26"/>
          <p:cNvSpPr txBox="1"/>
          <p:nvPr>
            <p:ph idx="14" type="subTitle"/>
          </p:nvPr>
        </p:nvSpPr>
        <p:spPr>
          <a:xfrm>
            <a:off x="3659537" y="3838186"/>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7" name="Google Shape;147;p26"/>
          <p:cNvSpPr txBox="1"/>
          <p:nvPr>
            <p:ph idx="15" type="subTitle"/>
          </p:nvPr>
        </p:nvSpPr>
        <p:spPr>
          <a:xfrm>
            <a:off x="3659513" y="3467675"/>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_1_1_1">
    <p:bg>
      <p:bgPr>
        <a:solidFill>
          <a:schemeClr val="dk1"/>
        </a:solidFill>
      </p:bgPr>
    </p:bg>
    <p:spTree>
      <p:nvGrpSpPr>
        <p:cNvPr id="148" name="Shape 148"/>
        <p:cNvGrpSpPr/>
        <p:nvPr/>
      </p:nvGrpSpPr>
      <p:grpSpPr>
        <a:xfrm>
          <a:off x="0" y="0"/>
          <a:ext cx="0" cy="0"/>
          <a:chOff x="0" y="0"/>
          <a:chExt cx="0" cy="0"/>
        </a:xfrm>
      </p:grpSpPr>
      <p:sp>
        <p:nvSpPr>
          <p:cNvPr id="149" name="Google Shape;149;p27"/>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txBox="1"/>
          <p:nvPr>
            <p:ph type="ctrTitle"/>
          </p:nvPr>
        </p:nvSpPr>
        <p:spPr>
          <a:xfrm>
            <a:off x="713250" y="568000"/>
            <a:ext cx="7717500" cy="117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Clr>
                <a:srgbClr val="D9D9D9"/>
              </a:buClr>
              <a:buSzPts val="8000"/>
              <a:buNone/>
              <a:defRPr sz="8000">
                <a:solidFill>
                  <a:srgbClr val="D9D9D9"/>
                </a:solidFill>
              </a:defRPr>
            </a:lvl2pPr>
            <a:lvl3pPr lvl="2" rtl="0" algn="ctr">
              <a:spcBef>
                <a:spcPts val="0"/>
              </a:spcBef>
              <a:spcAft>
                <a:spcPts val="0"/>
              </a:spcAft>
              <a:buClr>
                <a:srgbClr val="D9D9D9"/>
              </a:buClr>
              <a:buSzPts val="8000"/>
              <a:buNone/>
              <a:defRPr sz="8000">
                <a:solidFill>
                  <a:srgbClr val="D9D9D9"/>
                </a:solidFill>
              </a:defRPr>
            </a:lvl3pPr>
            <a:lvl4pPr lvl="3" rtl="0" algn="ctr">
              <a:spcBef>
                <a:spcPts val="0"/>
              </a:spcBef>
              <a:spcAft>
                <a:spcPts val="0"/>
              </a:spcAft>
              <a:buClr>
                <a:srgbClr val="D9D9D9"/>
              </a:buClr>
              <a:buSzPts val="8000"/>
              <a:buNone/>
              <a:defRPr sz="8000">
                <a:solidFill>
                  <a:srgbClr val="D9D9D9"/>
                </a:solidFill>
              </a:defRPr>
            </a:lvl4pPr>
            <a:lvl5pPr lvl="4" rtl="0" algn="ctr">
              <a:spcBef>
                <a:spcPts val="0"/>
              </a:spcBef>
              <a:spcAft>
                <a:spcPts val="0"/>
              </a:spcAft>
              <a:buClr>
                <a:srgbClr val="D9D9D9"/>
              </a:buClr>
              <a:buSzPts val="8000"/>
              <a:buNone/>
              <a:defRPr sz="8000">
                <a:solidFill>
                  <a:srgbClr val="D9D9D9"/>
                </a:solidFill>
              </a:defRPr>
            </a:lvl5pPr>
            <a:lvl6pPr lvl="5" rtl="0" algn="ctr">
              <a:spcBef>
                <a:spcPts val="0"/>
              </a:spcBef>
              <a:spcAft>
                <a:spcPts val="0"/>
              </a:spcAft>
              <a:buClr>
                <a:srgbClr val="D9D9D9"/>
              </a:buClr>
              <a:buSzPts val="8000"/>
              <a:buNone/>
              <a:defRPr sz="8000">
                <a:solidFill>
                  <a:srgbClr val="D9D9D9"/>
                </a:solidFill>
              </a:defRPr>
            </a:lvl6pPr>
            <a:lvl7pPr lvl="6" rtl="0" algn="ctr">
              <a:spcBef>
                <a:spcPts val="0"/>
              </a:spcBef>
              <a:spcAft>
                <a:spcPts val="0"/>
              </a:spcAft>
              <a:buClr>
                <a:srgbClr val="D9D9D9"/>
              </a:buClr>
              <a:buSzPts val="8000"/>
              <a:buNone/>
              <a:defRPr sz="8000">
                <a:solidFill>
                  <a:srgbClr val="D9D9D9"/>
                </a:solidFill>
              </a:defRPr>
            </a:lvl7pPr>
            <a:lvl8pPr lvl="7" rtl="0" algn="ctr">
              <a:spcBef>
                <a:spcPts val="0"/>
              </a:spcBef>
              <a:spcAft>
                <a:spcPts val="0"/>
              </a:spcAft>
              <a:buClr>
                <a:srgbClr val="D9D9D9"/>
              </a:buClr>
              <a:buSzPts val="8000"/>
              <a:buNone/>
              <a:defRPr sz="8000">
                <a:solidFill>
                  <a:srgbClr val="D9D9D9"/>
                </a:solidFill>
              </a:defRPr>
            </a:lvl8pPr>
            <a:lvl9pPr lvl="8" rtl="0" algn="ctr">
              <a:spcBef>
                <a:spcPts val="0"/>
              </a:spcBef>
              <a:spcAft>
                <a:spcPts val="0"/>
              </a:spcAft>
              <a:buClr>
                <a:srgbClr val="D9D9D9"/>
              </a:buClr>
              <a:buSzPts val="8000"/>
              <a:buNone/>
              <a:defRPr sz="8000">
                <a:solidFill>
                  <a:srgbClr val="D9D9D9"/>
                </a:solidFill>
              </a:defRPr>
            </a:lvl9pPr>
          </a:lstStyle>
          <a:p/>
        </p:txBody>
      </p:sp>
      <p:sp>
        <p:nvSpPr>
          <p:cNvPr id="151" name="Google Shape;151;p27"/>
          <p:cNvSpPr txBox="1"/>
          <p:nvPr>
            <p:ph idx="1" type="subTitle"/>
          </p:nvPr>
        </p:nvSpPr>
        <p:spPr>
          <a:xfrm>
            <a:off x="2996550" y="2314200"/>
            <a:ext cx="3150900" cy="97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Clr>
                <a:srgbClr val="D9D9D9"/>
              </a:buClr>
              <a:buSzPts val="2800"/>
              <a:buNone/>
              <a:defRPr sz="2800">
                <a:solidFill>
                  <a:srgbClr val="D9D9D9"/>
                </a:solidFill>
              </a:defRPr>
            </a:lvl2pPr>
            <a:lvl3pPr lvl="2" rtl="0" algn="ctr">
              <a:lnSpc>
                <a:spcPct val="100000"/>
              </a:lnSpc>
              <a:spcBef>
                <a:spcPts val="0"/>
              </a:spcBef>
              <a:spcAft>
                <a:spcPts val="0"/>
              </a:spcAft>
              <a:buClr>
                <a:srgbClr val="D9D9D9"/>
              </a:buClr>
              <a:buSzPts val="2800"/>
              <a:buNone/>
              <a:defRPr sz="2800">
                <a:solidFill>
                  <a:srgbClr val="D9D9D9"/>
                </a:solidFill>
              </a:defRPr>
            </a:lvl3pPr>
            <a:lvl4pPr lvl="3" rtl="0" algn="ctr">
              <a:lnSpc>
                <a:spcPct val="100000"/>
              </a:lnSpc>
              <a:spcBef>
                <a:spcPts val="0"/>
              </a:spcBef>
              <a:spcAft>
                <a:spcPts val="0"/>
              </a:spcAft>
              <a:buClr>
                <a:srgbClr val="D9D9D9"/>
              </a:buClr>
              <a:buSzPts val="2800"/>
              <a:buNone/>
              <a:defRPr sz="2800">
                <a:solidFill>
                  <a:srgbClr val="D9D9D9"/>
                </a:solidFill>
              </a:defRPr>
            </a:lvl4pPr>
            <a:lvl5pPr lvl="4" rtl="0" algn="ctr">
              <a:lnSpc>
                <a:spcPct val="100000"/>
              </a:lnSpc>
              <a:spcBef>
                <a:spcPts val="0"/>
              </a:spcBef>
              <a:spcAft>
                <a:spcPts val="0"/>
              </a:spcAft>
              <a:buClr>
                <a:srgbClr val="D9D9D9"/>
              </a:buClr>
              <a:buSzPts val="2800"/>
              <a:buNone/>
              <a:defRPr sz="2800">
                <a:solidFill>
                  <a:srgbClr val="D9D9D9"/>
                </a:solidFill>
              </a:defRPr>
            </a:lvl5pPr>
            <a:lvl6pPr lvl="5" rtl="0" algn="ctr">
              <a:lnSpc>
                <a:spcPct val="100000"/>
              </a:lnSpc>
              <a:spcBef>
                <a:spcPts val="0"/>
              </a:spcBef>
              <a:spcAft>
                <a:spcPts val="0"/>
              </a:spcAft>
              <a:buClr>
                <a:srgbClr val="D9D9D9"/>
              </a:buClr>
              <a:buSzPts val="2800"/>
              <a:buNone/>
              <a:defRPr sz="2800">
                <a:solidFill>
                  <a:srgbClr val="D9D9D9"/>
                </a:solidFill>
              </a:defRPr>
            </a:lvl6pPr>
            <a:lvl7pPr lvl="6" rtl="0" algn="ctr">
              <a:lnSpc>
                <a:spcPct val="100000"/>
              </a:lnSpc>
              <a:spcBef>
                <a:spcPts val="0"/>
              </a:spcBef>
              <a:spcAft>
                <a:spcPts val="0"/>
              </a:spcAft>
              <a:buClr>
                <a:srgbClr val="D9D9D9"/>
              </a:buClr>
              <a:buSzPts val="2800"/>
              <a:buNone/>
              <a:defRPr sz="2800">
                <a:solidFill>
                  <a:srgbClr val="D9D9D9"/>
                </a:solidFill>
              </a:defRPr>
            </a:lvl7pPr>
            <a:lvl8pPr lvl="7" rtl="0" algn="ctr">
              <a:lnSpc>
                <a:spcPct val="100000"/>
              </a:lnSpc>
              <a:spcBef>
                <a:spcPts val="0"/>
              </a:spcBef>
              <a:spcAft>
                <a:spcPts val="0"/>
              </a:spcAft>
              <a:buClr>
                <a:srgbClr val="D9D9D9"/>
              </a:buClr>
              <a:buSzPts val="2800"/>
              <a:buNone/>
              <a:defRPr sz="2800">
                <a:solidFill>
                  <a:srgbClr val="D9D9D9"/>
                </a:solidFill>
              </a:defRPr>
            </a:lvl8pPr>
            <a:lvl9pPr lvl="8" rtl="0" algn="ctr">
              <a:lnSpc>
                <a:spcPct val="100000"/>
              </a:lnSpc>
              <a:spcBef>
                <a:spcPts val="0"/>
              </a:spcBef>
              <a:spcAft>
                <a:spcPts val="0"/>
              </a:spcAft>
              <a:buClr>
                <a:srgbClr val="D9D9D9"/>
              </a:buClr>
              <a:buSzPts val="2800"/>
              <a:buNone/>
              <a:defRPr sz="2800">
                <a:solidFill>
                  <a:srgbClr val="D9D9D9"/>
                </a:solidFill>
              </a:defRPr>
            </a:lvl9pPr>
          </a:lstStyle>
          <a:p/>
        </p:txBody>
      </p:sp>
      <p:sp>
        <p:nvSpPr>
          <p:cNvPr id="152" name="Google Shape;152;p27"/>
          <p:cNvSpPr txBox="1"/>
          <p:nvPr/>
        </p:nvSpPr>
        <p:spPr>
          <a:xfrm>
            <a:off x="2227200" y="3543700"/>
            <a:ext cx="4689600" cy="6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Montserrat"/>
                <a:ea typeface="Montserrat"/>
                <a:cs typeface="Montserrat"/>
                <a:sym typeface="Montserrat"/>
              </a:rPr>
              <a:t>CREDITS: This presentation template was created by </a:t>
            </a:r>
            <a:r>
              <a:rPr lang="en" sz="1200">
                <a:solidFill>
                  <a:schemeClr val="hlink"/>
                </a:solidFill>
                <a:uFill>
                  <a:noFill/>
                </a:uFill>
                <a:latin typeface="Montserrat"/>
                <a:ea typeface="Montserrat"/>
                <a:cs typeface="Montserrat"/>
                <a:sym typeface="Montserrat"/>
                <a:hlinkClick r:id="rId2"/>
              </a:rPr>
              <a:t>Slidesgo</a:t>
            </a:r>
            <a:r>
              <a:rPr lang="en" sz="1200">
                <a:solidFill>
                  <a:schemeClr val="dk2"/>
                </a:solidFill>
                <a:latin typeface="Montserrat"/>
                <a:ea typeface="Montserrat"/>
                <a:cs typeface="Montserrat"/>
                <a:sym typeface="Montserrat"/>
              </a:rPr>
              <a:t>, including icons by </a:t>
            </a:r>
            <a:r>
              <a:rPr lang="en" sz="1200">
                <a:solidFill>
                  <a:schemeClr val="hlink"/>
                </a:solidFill>
                <a:uFill>
                  <a:noFill/>
                </a:uFill>
                <a:latin typeface="Montserrat"/>
                <a:ea typeface="Montserrat"/>
                <a:cs typeface="Montserrat"/>
                <a:sym typeface="Montserrat"/>
                <a:hlinkClick r:id="rId3"/>
              </a:rPr>
              <a:t>Flaticon</a:t>
            </a:r>
            <a:r>
              <a:rPr lang="en" sz="1200">
                <a:solidFill>
                  <a:schemeClr val="dk2"/>
                </a:solidFill>
                <a:latin typeface="Montserrat"/>
                <a:ea typeface="Montserrat"/>
                <a:cs typeface="Montserrat"/>
                <a:sym typeface="Montserrat"/>
              </a:rPr>
              <a:t>, and infographics &amp; images by </a:t>
            </a:r>
            <a:r>
              <a:rPr lang="en" sz="1200">
                <a:solidFill>
                  <a:schemeClr val="hlink"/>
                </a:solidFill>
                <a:uFill>
                  <a:noFill/>
                </a:uFill>
                <a:latin typeface="Montserrat"/>
                <a:ea typeface="Montserrat"/>
                <a:cs typeface="Montserrat"/>
                <a:sym typeface="Montserrat"/>
                <a:hlinkClick r:id="rId4"/>
              </a:rPr>
              <a:t>Freepik</a:t>
            </a:r>
            <a:r>
              <a:rPr lang="en" sz="1200">
                <a:solidFill>
                  <a:schemeClr val="dk2"/>
                </a:solidFill>
                <a:latin typeface="Montserrat"/>
                <a:ea typeface="Montserrat"/>
                <a:cs typeface="Montserrat"/>
                <a:sym typeface="Montserrat"/>
              </a:rPr>
              <a:t>.</a:t>
            </a:r>
            <a:endParaRPr sz="1200">
              <a:solidFill>
                <a:schemeClr val="dk2"/>
              </a:solidFill>
              <a:latin typeface="Montserrat"/>
              <a:ea typeface="Montserrat"/>
              <a:cs typeface="Montserrat"/>
              <a:sym typeface="Montserra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_1_1_1_1_1_1">
    <p:bg>
      <p:bgPr>
        <a:solidFill>
          <a:schemeClr val="dk1"/>
        </a:solidFill>
      </p:bgPr>
    </p:bg>
    <p:spTree>
      <p:nvGrpSpPr>
        <p:cNvPr id="153" name="Shape 15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_1_1_1_1_1_1">
    <p:bg>
      <p:bgPr>
        <a:solidFill>
          <a:schemeClr val="dk1"/>
        </a:solidFill>
      </p:bgPr>
    </p:bg>
    <p:spTree>
      <p:nvGrpSpPr>
        <p:cNvPr id="154" name="Shape 154"/>
        <p:cNvGrpSpPr/>
        <p:nvPr/>
      </p:nvGrpSpPr>
      <p:grpSpPr>
        <a:xfrm>
          <a:off x="0" y="0"/>
          <a:ext cx="0" cy="0"/>
          <a:chOff x="0" y="0"/>
          <a:chExt cx="0" cy="0"/>
        </a:xfrm>
      </p:grpSpPr>
      <p:sp>
        <p:nvSpPr>
          <p:cNvPr id="155" name="Google Shape;155;p29"/>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_1_1_1_1_1_1_1_1">
    <p:bg>
      <p:bgPr>
        <a:blipFill>
          <a:blip r:embed="rId2">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000000"/>
        </a:solidFill>
      </p:bgPr>
    </p:bg>
    <p:spTree>
      <p:nvGrpSpPr>
        <p:cNvPr id="19" name="Shape 19"/>
        <p:cNvGrpSpPr/>
        <p:nvPr/>
      </p:nvGrpSpPr>
      <p:grpSpPr>
        <a:xfrm>
          <a:off x="0" y="0"/>
          <a:ext cx="0" cy="0"/>
          <a:chOff x="0" y="0"/>
          <a:chExt cx="0" cy="0"/>
        </a:xfrm>
      </p:grpSpPr>
      <p:sp>
        <p:nvSpPr>
          <p:cNvPr id="20" name="Google Shape;20;p4"/>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None/>
              <a:defRPr sz="3600">
                <a:solidFill>
                  <a:schemeClr val="dk2"/>
                </a:solidFill>
              </a:defRPr>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22" name="Google Shape;22;p4"/>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000000"/>
        </a:solidFill>
      </p:bgPr>
    </p:bg>
    <p:spTree>
      <p:nvGrpSpPr>
        <p:cNvPr id="23" name="Shape 23"/>
        <p:cNvGrpSpPr/>
        <p:nvPr/>
      </p:nvGrpSpPr>
      <p:grpSpPr>
        <a:xfrm>
          <a:off x="0" y="0"/>
          <a:ext cx="0" cy="0"/>
          <a:chOff x="0" y="0"/>
          <a:chExt cx="0" cy="0"/>
        </a:xfrm>
      </p:grpSpPr>
      <p:sp>
        <p:nvSpPr>
          <p:cNvPr id="24" name="Google Shape;24;p5"/>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None/>
              <a:defRPr sz="3600">
                <a:solidFill>
                  <a:schemeClr val="dk2"/>
                </a:solidFill>
              </a:defRPr>
            </a:lvl1pPr>
            <a:lvl2pPr lvl="1">
              <a:spcBef>
                <a:spcPts val="0"/>
              </a:spcBef>
              <a:spcAft>
                <a:spcPts val="0"/>
              </a:spcAft>
              <a:buClr>
                <a:srgbClr val="D9D9D9"/>
              </a:buClr>
              <a:buSzPts val="2800"/>
              <a:buNone/>
              <a:defRPr>
                <a:solidFill>
                  <a:srgbClr val="D9D9D9"/>
                </a:solidFill>
              </a:defRPr>
            </a:lvl2pPr>
            <a:lvl3pPr lvl="2">
              <a:spcBef>
                <a:spcPts val="0"/>
              </a:spcBef>
              <a:spcAft>
                <a:spcPts val="0"/>
              </a:spcAft>
              <a:buClr>
                <a:srgbClr val="D9D9D9"/>
              </a:buClr>
              <a:buSzPts val="2800"/>
              <a:buNone/>
              <a:defRPr>
                <a:solidFill>
                  <a:srgbClr val="D9D9D9"/>
                </a:solidFill>
              </a:defRPr>
            </a:lvl3pPr>
            <a:lvl4pPr lvl="3">
              <a:spcBef>
                <a:spcPts val="0"/>
              </a:spcBef>
              <a:spcAft>
                <a:spcPts val="0"/>
              </a:spcAft>
              <a:buClr>
                <a:srgbClr val="D9D9D9"/>
              </a:buClr>
              <a:buSzPts val="2800"/>
              <a:buNone/>
              <a:defRPr>
                <a:solidFill>
                  <a:srgbClr val="D9D9D9"/>
                </a:solidFill>
              </a:defRPr>
            </a:lvl4pPr>
            <a:lvl5pPr lvl="4">
              <a:spcBef>
                <a:spcPts val="0"/>
              </a:spcBef>
              <a:spcAft>
                <a:spcPts val="0"/>
              </a:spcAft>
              <a:buClr>
                <a:srgbClr val="D9D9D9"/>
              </a:buClr>
              <a:buSzPts val="2800"/>
              <a:buNone/>
              <a:defRPr>
                <a:solidFill>
                  <a:srgbClr val="D9D9D9"/>
                </a:solidFill>
              </a:defRPr>
            </a:lvl5pPr>
            <a:lvl6pPr lvl="5">
              <a:spcBef>
                <a:spcPts val="0"/>
              </a:spcBef>
              <a:spcAft>
                <a:spcPts val="0"/>
              </a:spcAft>
              <a:buClr>
                <a:srgbClr val="D9D9D9"/>
              </a:buClr>
              <a:buSzPts val="2800"/>
              <a:buNone/>
              <a:defRPr>
                <a:solidFill>
                  <a:srgbClr val="D9D9D9"/>
                </a:solidFill>
              </a:defRPr>
            </a:lvl6pPr>
            <a:lvl7pPr lvl="6">
              <a:spcBef>
                <a:spcPts val="0"/>
              </a:spcBef>
              <a:spcAft>
                <a:spcPts val="0"/>
              </a:spcAft>
              <a:buClr>
                <a:srgbClr val="D9D9D9"/>
              </a:buClr>
              <a:buSzPts val="2800"/>
              <a:buNone/>
              <a:defRPr>
                <a:solidFill>
                  <a:srgbClr val="D9D9D9"/>
                </a:solidFill>
              </a:defRPr>
            </a:lvl7pPr>
            <a:lvl8pPr lvl="7">
              <a:spcBef>
                <a:spcPts val="0"/>
              </a:spcBef>
              <a:spcAft>
                <a:spcPts val="0"/>
              </a:spcAft>
              <a:buClr>
                <a:srgbClr val="D9D9D9"/>
              </a:buClr>
              <a:buSzPts val="2800"/>
              <a:buNone/>
              <a:defRPr>
                <a:solidFill>
                  <a:srgbClr val="D9D9D9"/>
                </a:solidFill>
              </a:defRPr>
            </a:lvl8pPr>
            <a:lvl9pPr lvl="8">
              <a:spcBef>
                <a:spcPts val="0"/>
              </a:spcBef>
              <a:spcAft>
                <a:spcPts val="0"/>
              </a:spcAft>
              <a:buClr>
                <a:srgbClr val="D9D9D9"/>
              </a:buClr>
              <a:buSzPts val="2800"/>
              <a:buNone/>
              <a:defRPr>
                <a:solidFill>
                  <a:srgbClr val="D9D9D9"/>
                </a:solidFill>
              </a:defRPr>
            </a:lvl9pPr>
          </a:lstStyle>
          <a:p/>
        </p:txBody>
      </p:sp>
      <p:sp>
        <p:nvSpPr>
          <p:cNvPr id="26" name="Google Shape;26;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 name="Google Shape;27;p5"/>
          <p:cNvSpPr txBox="1"/>
          <p:nvPr>
            <p:ph idx="1" type="subTitle"/>
          </p:nvPr>
        </p:nvSpPr>
        <p:spPr>
          <a:xfrm>
            <a:off x="1386225" y="2917525"/>
            <a:ext cx="2550300" cy="1492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5"/>
          <p:cNvSpPr txBox="1"/>
          <p:nvPr>
            <p:ph idx="2" type="subTitle"/>
          </p:nvPr>
        </p:nvSpPr>
        <p:spPr>
          <a:xfrm>
            <a:off x="5207500" y="2917525"/>
            <a:ext cx="2550300" cy="149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000000"/>
        </a:solidFill>
      </p:bgPr>
    </p:bg>
    <p:spTree>
      <p:nvGrpSpPr>
        <p:cNvPr id="29" name="Shape 29"/>
        <p:cNvGrpSpPr/>
        <p:nvPr/>
      </p:nvGrpSpPr>
      <p:grpSpPr>
        <a:xfrm>
          <a:off x="0" y="0"/>
          <a:ext cx="0" cy="0"/>
          <a:chOff x="0" y="0"/>
          <a:chExt cx="0" cy="0"/>
        </a:xfrm>
      </p:grpSpPr>
      <p:sp>
        <p:nvSpPr>
          <p:cNvPr id="30" name="Google Shape;30;p6"/>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2" name="Shape 32"/>
        <p:cNvGrpSpPr/>
        <p:nvPr/>
      </p:nvGrpSpPr>
      <p:grpSpPr>
        <a:xfrm>
          <a:off x="0" y="0"/>
          <a:ext cx="0" cy="0"/>
          <a:chOff x="0" y="0"/>
          <a:chExt cx="0" cy="0"/>
        </a:xfrm>
      </p:grpSpPr>
      <p:sp>
        <p:nvSpPr>
          <p:cNvPr id="33" name="Google Shape;33;p7"/>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35" name="Google Shape;35;p7"/>
          <p:cNvSpPr txBox="1"/>
          <p:nvPr>
            <p:ph idx="1" type="subTitle"/>
          </p:nvPr>
        </p:nvSpPr>
        <p:spPr>
          <a:xfrm>
            <a:off x="713250" y="2031475"/>
            <a:ext cx="4700400" cy="2301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1894650" y="1140000"/>
            <a:ext cx="5354700" cy="2863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9600"/>
              <a:buNone/>
              <a:defRPr sz="96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00000"/>
        </a:solidFill>
      </p:bgPr>
    </p:bg>
    <p:spTree>
      <p:nvGrpSpPr>
        <p:cNvPr id="38" name="Shape 38"/>
        <p:cNvGrpSpPr/>
        <p:nvPr/>
      </p:nvGrpSpPr>
      <p:grpSpPr>
        <a:xfrm>
          <a:off x="0" y="0"/>
          <a:ext cx="0" cy="0"/>
          <a:chOff x="0" y="0"/>
          <a:chExt cx="0" cy="0"/>
        </a:xfrm>
      </p:grpSpPr>
      <p:sp>
        <p:nvSpPr>
          <p:cNvPr id="39" name="Google Shape;39;p9"/>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713250" y="1195088"/>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41" name="Google Shape;41;p9"/>
          <p:cNvSpPr txBox="1"/>
          <p:nvPr>
            <p:ph idx="1" type="subTitle"/>
          </p:nvPr>
        </p:nvSpPr>
        <p:spPr>
          <a:xfrm>
            <a:off x="3121950" y="2349100"/>
            <a:ext cx="2900100" cy="161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2" name="Shape 42"/>
        <p:cNvGrpSpPr/>
        <p:nvPr/>
      </p:nvGrpSpPr>
      <p:grpSpPr>
        <a:xfrm>
          <a:off x="0" y="0"/>
          <a:ext cx="0" cy="0"/>
          <a:chOff x="0" y="0"/>
          <a:chExt cx="0" cy="0"/>
        </a:xfrm>
      </p:grpSpPr>
      <p:sp>
        <p:nvSpPr>
          <p:cNvPr id="43" name="Google Shape;43;p10"/>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txBox="1"/>
          <p:nvPr>
            <p:ph idx="1" type="body"/>
          </p:nvPr>
        </p:nvSpPr>
        <p:spPr>
          <a:xfrm>
            <a:off x="713225" y="745650"/>
            <a:ext cx="4970400" cy="3652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6000"/>
              <a:buFont typeface="Germania One"/>
              <a:buNone/>
              <a:defRPr sz="6000">
                <a:latin typeface="Germania One"/>
                <a:ea typeface="Germania One"/>
                <a:cs typeface="Germania One"/>
                <a:sym typeface="Germania 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0" y="539500"/>
            <a:ext cx="77175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1pPr>
            <a:lvl2pPr lvl="1">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2pPr>
            <a:lvl3pPr lvl="2">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3pPr>
            <a:lvl4pPr lvl="3">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4pPr>
            <a:lvl5pPr lvl="4">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5pPr>
            <a:lvl6pPr lvl="5">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6pPr>
            <a:lvl7pPr lvl="6">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7pPr>
            <a:lvl8pPr lvl="7">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8pPr>
            <a:lvl9pPr lvl="8">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9pPr>
          </a:lstStyle>
          <a:p/>
        </p:txBody>
      </p:sp>
      <p:sp>
        <p:nvSpPr>
          <p:cNvPr id="7" name="Google Shape;7;p1"/>
          <p:cNvSpPr txBox="1"/>
          <p:nvPr>
            <p:ph idx="1" type="body"/>
          </p:nvPr>
        </p:nvSpPr>
        <p:spPr>
          <a:xfrm>
            <a:off x="713250" y="1192175"/>
            <a:ext cx="7717500" cy="3416400"/>
          </a:xfrm>
          <a:prstGeom prst="rect">
            <a:avLst/>
          </a:prstGeom>
          <a:noFill/>
          <a:ln>
            <a:noFill/>
          </a:ln>
        </p:spPr>
        <p:txBody>
          <a:bodyPr anchorCtr="0" anchor="ctr"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24.jpg"/><Relationship Id="rId4" Type="http://schemas.openxmlformats.org/officeDocument/2006/relationships/image" Target="../media/image37.jpg"/><Relationship Id="rId5"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ioi.dk/hitman" TargetMode="External"/><Relationship Id="rId4" Type="http://schemas.openxmlformats.org/officeDocument/2006/relationships/hyperlink" Target="https://hitman.fandom.com/wiki/Main_Page" TargetMode="External"/><Relationship Id="rId5" Type="http://schemas.openxmlformats.org/officeDocument/2006/relationships/hyperlink" Target="https://www.shadow-tactics.com/" TargetMode="External"/><Relationship Id="rId6" Type="http://schemas.openxmlformats.org/officeDocument/2006/relationships/hyperlink" Target="https://shadow-tactics.fandom.com/wiki/Shadow_Tactics_Wiki" TargetMode="External"/><Relationship Id="rId7" Type="http://schemas.openxmlformats.org/officeDocument/2006/relationships/hyperlink" Target="https://store.steampowered.com/app/1604030/V_Rising/" TargetMode="External"/><Relationship Id="rId8" Type="http://schemas.openxmlformats.org/officeDocument/2006/relationships/hyperlink" Target="https://vrising.fandom.com/wiki/V_Ris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jp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1"/>
          <p:cNvPicPr preferRelativeResize="0"/>
          <p:nvPr/>
        </p:nvPicPr>
        <p:blipFill>
          <a:blip r:embed="rId3">
            <a:alphaModFix/>
          </a:blip>
          <a:stretch>
            <a:fillRect/>
          </a:stretch>
        </p:blipFill>
        <p:spPr>
          <a:xfrm>
            <a:off x="1359925" y="1095075"/>
            <a:ext cx="6424151" cy="2191350"/>
          </a:xfrm>
          <a:prstGeom prst="rect">
            <a:avLst/>
          </a:prstGeom>
          <a:noFill/>
          <a:ln>
            <a:noFill/>
          </a:ln>
        </p:spPr>
      </p:pic>
      <p:sp>
        <p:nvSpPr>
          <p:cNvPr id="162" name="Google Shape;162;p31"/>
          <p:cNvSpPr txBox="1"/>
          <p:nvPr/>
        </p:nvSpPr>
        <p:spPr>
          <a:xfrm>
            <a:off x="2757000" y="3156650"/>
            <a:ext cx="3630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Team UE2</a:t>
            </a:r>
            <a:endParaRPr b="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idx="4294967295" type="title"/>
          </p:nvPr>
        </p:nvSpPr>
        <p:spPr>
          <a:xfrm>
            <a:off x="713250" y="540250"/>
            <a:ext cx="4361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rPr>
              <a:t>UIUX - World Interface</a:t>
            </a:r>
            <a:endParaRPr sz="3600">
              <a:solidFill>
                <a:schemeClr val="lt1"/>
              </a:solidFill>
            </a:endParaRPr>
          </a:p>
        </p:txBody>
      </p:sp>
      <p:pic>
        <p:nvPicPr>
          <p:cNvPr id="239" name="Google Shape;239;p40"/>
          <p:cNvPicPr preferRelativeResize="0"/>
          <p:nvPr/>
        </p:nvPicPr>
        <p:blipFill>
          <a:blip r:embed="rId3">
            <a:alphaModFix/>
          </a:blip>
          <a:stretch>
            <a:fillRect/>
          </a:stretch>
        </p:blipFill>
        <p:spPr>
          <a:xfrm>
            <a:off x="480550" y="1147998"/>
            <a:ext cx="3235601" cy="1820576"/>
          </a:xfrm>
          <a:prstGeom prst="rect">
            <a:avLst/>
          </a:prstGeom>
          <a:noFill/>
          <a:ln>
            <a:noFill/>
          </a:ln>
        </p:spPr>
      </p:pic>
      <p:sp>
        <p:nvSpPr>
          <p:cNvPr id="240" name="Google Shape;240;p40"/>
          <p:cNvSpPr txBox="1"/>
          <p:nvPr/>
        </p:nvSpPr>
        <p:spPr>
          <a:xfrm>
            <a:off x="4238925" y="1112950"/>
            <a:ext cx="4395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Radial Menu</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Quick Equip</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Limited Slot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Tooltip On Hover</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241" name="Google Shape;241;p40"/>
          <p:cNvPicPr preferRelativeResize="0"/>
          <p:nvPr/>
        </p:nvPicPr>
        <p:blipFill>
          <a:blip r:embed="rId4">
            <a:alphaModFix/>
          </a:blip>
          <a:stretch>
            <a:fillRect/>
          </a:stretch>
        </p:blipFill>
        <p:spPr>
          <a:xfrm>
            <a:off x="480550" y="3003625"/>
            <a:ext cx="3236578" cy="1820575"/>
          </a:xfrm>
          <a:prstGeom prst="rect">
            <a:avLst/>
          </a:prstGeom>
          <a:noFill/>
          <a:ln>
            <a:noFill/>
          </a:ln>
        </p:spPr>
      </p:pic>
      <p:pic>
        <p:nvPicPr>
          <p:cNvPr id="242" name="Google Shape;242;p40"/>
          <p:cNvPicPr preferRelativeResize="0"/>
          <p:nvPr/>
        </p:nvPicPr>
        <p:blipFill>
          <a:blip r:embed="rId5">
            <a:alphaModFix/>
          </a:blip>
          <a:stretch>
            <a:fillRect/>
          </a:stretch>
        </p:blipFill>
        <p:spPr>
          <a:xfrm>
            <a:off x="3793325" y="3003625"/>
            <a:ext cx="3426963" cy="182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idx="4294967295" type="title"/>
          </p:nvPr>
        </p:nvSpPr>
        <p:spPr>
          <a:xfrm>
            <a:off x="713250" y="540250"/>
            <a:ext cx="3858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rPr>
              <a:t>UIUX - Scenes</a:t>
            </a:r>
            <a:endParaRPr sz="3600">
              <a:solidFill>
                <a:schemeClr val="lt1"/>
              </a:solidFill>
            </a:endParaRPr>
          </a:p>
        </p:txBody>
      </p:sp>
      <p:pic>
        <p:nvPicPr>
          <p:cNvPr id="248" name="Google Shape;248;p41"/>
          <p:cNvPicPr preferRelativeResize="0"/>
          <p:nvPr/>
        </p:nvPicPr>
        <p:blipFill>
          <a:blip r:embed="rId3">
            <a:alphaModFix/>
          </a:blip>
          <a:stretch>
            <a:fillRect/>
          </a:stretch>
        </p:blipFill>
        <p:spPr>
          <a:xfrm>
            <a:off x="5717900" y="1056975"/>
            <a:ext cx="3043175" cy="1947625"/>
          </a:xfrm>
          <a:prstGeom prst="rect">
            <a:avLst/>
          </a:prstGeom>
          <a:noFill/>
          <a:ln>
            <a:noFill/>
          </a:ln>
        </p:spPr>
      </p:pic>
      <p:pic>
        <p:nvPicPr>
          <p:cNvPr id="249" name="Google Shape;249;p41"/>
          <p:cNvPicPr preferRelativeResize="0"/>
          <p:nvPr/>
        </p:nvPicPr>
        <p:blipFill>
          <a:blip r:embed="rId4">
            <a:alphaModFix/>
          </a:blip>
          <a:stretch>
            <a:fillRect/>
          </a:stretch>
        </p:blipFill>
        <p:spPr>
          <a:xfrm>
            <a:off x="5717901" y="3080794"/>
            <a:ext cx="3043176" cy="1711784"/>
          </a:xfrm>
          <a:prstGeom prst="rect">
            <a:avLst/>
          </a:prstGeom>
          <a:noFill/>
          <a:ln>
            <a:noFill/>
          </a:ln>
        </p:spPr>
      </p:pic>
      <p:pic>
        <p:nvPicPr>
          <p:cNvPr id="250" name="Google Shape;250;p41"/>
          <p:cNvPicPr preferRelativeResize="0"/>
          <p:nvPr/>
        </p:nvPicPr>
        <p:blipFill>
          <a:blip r:embed="rId5">
            <a:alphaModFix/>
          </a:blip>
          <a:stretch>
            <a:fillRect/>
          </a:stretch>
        </p:blipFill>
        <p:spPr>
          <a:xfrm>
            <a:off x="2598525" y="3080800"/>
            <a:ext cx="3043174" cy="1711787"/>
          </a:xfrm>
          <a:prstGeom prst="rect">
            <a:avLst/>
          </a:prstGeom>
          <a:noFill/>
          <a:ln>
            <a:noFill/>
          </a:ln>
        </p:spPr>
      </p:pic>
      <p:sp>
        <p:nvSpPr>
          <p:cNvPr id="251" name="Google Shape;251;p41"/>
          <p:cNvSpPr txBox="1"/>
          <p:nvPr/>
        </p:nvSpPr>
        <p:spPr>
          <a:xfrm>
            <a:off x="713250" y="1419425"/>
            <a:ext cx="4395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Clean Block Based UI</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Minimalistic Design</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Sharp Colors for Contrast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Animated Background</a:t>
            </a:r>
            <a:endParaRPr>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idx="4294967295"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Level Design</a:t>
            </a:r>
            <a:endParaRPr sz="3600">
              <a:solidFill>
                <a:schemeClr val="lt1"/>
              </a:solidFill>
            </a:endParaRPr>
          </a:p>
        </p:txBody>
      </p:sp>
      <p:sp>
        <p:nvSpPr>
          <p:cNvPr id="257" name="Google Shape;257;p42"/>
          <p:cNvSpPr txBox="1"/>
          <p:nvPr>
            <p:ph idx="4294967295" type="body"/>
          </p:nvPr>
        </p:nvSpPr>
        <p:spPr>
          <a:xfrm>
            <a:off x="713250" y="1177825"/>
            <a:ext cx="3533700" cy="1571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sz="1400"/>
              <a:t>Shady warehouse used as part of a smuggling operation</a:t>
            </a:r>
            <a:endParaRPr sz="1400"/>
          </a:p>
          <a:p>
            <a:pPr indent="-317500" lvl="0" marL="457200" rtl="0" algn="l">
              <a:spcBef>
                <a:spcPts val="0"/>
              </a:spcBef>
              <a:spcAft>
                <a:spcPts val="0"/>
              </a:spcAft>
              <a:buSzPts val="1400"/>
              <a:buAutoNum type="arabicPeriod"/>
            </a:pPr>
            <a:r>
              <a:rPr lang="en" sz="1400"/>
              <a:t>Daytime, </a:t>
            </a:r>
            <a:r>
              <a:rPr lang="en" sz="1400"/>
              <a:t>with light coming in from</a:t>
            </a:r>
            <a:r>
              <a:rPr lang="en" sz="1400"/>
              <a:t> grimy windows</a:t>
            </a:r>
            <a:endParaRPr sz="1400"/>
          </a:p>
          <a:p>
            <a:pPr indent="-317500" lvl="0" marL="457200" rtl="0" algn="l">
              <a:spcBef>
                <a:spcPts val="0"/>
              </a:spcBef>
              <a:spcAft>
                <a:spcPts val="0"/>
              </a:spcAft>
              <a:buSzPts val="1400"/>
              <a:buAutoNum type="arabicPeriod"/>
            </a:pPr>
            <a:r>
              <a:rPr lang="en" sz="1400"/>
              <a:t>Additional light indoors from small lanterns and spotlights</a:t>
            </a:r>
            <a:endParaRPr sz="1400"/>
          </a:p>
        </p:txBody>
      </p:sp>
      <p:pic>
        <p:nvPicPr>
          <p:cNvPr id="258" name="Google Shape;258;p42"/>
          <p:cNvPicPr preferRelativeResize="0"/>
          <p:nvPr/>
        </p:nvPicPr>
        <p:blipFill rotWithShape="1">
          <a:blip r:embed="rId3">
            <a:alphaModFix/>
          </a:blip>
          <a:srcRect b="3577" l="0" r="0" t="0"/>
          <a:stretch/>
        </p:blipFill>
        <p:spPr>
          <a:xfrm>
            <a:off x="5878288" y="2112750"/>
            <a:ext cx="2821150" cy="2695225"/>
          </a:xfrm>
          <a:prstGeom prst="rect">
            <a:avLst/>
          </a:prstGeom>
          <a:noFill/>
          <a:ln>
            <a:noFill/>
          </a:ln>
        </p:spPr>
      </p:pic>
      <p:pic>
        <p:nvPicPr>
          <p:cNvPr id="259" name="Google Shape;259;p42"/>
          <p:cNvPicPr preferRelativeResize="0"/>
          <p:nvPr/>
        </p:nvPicPr>
        <p:blipFill>
          <a:blip r:embed="rId4">
            <a:alphaModFix/>
          </a:blip>
          <a:stretch>
            <a:fillRect/>
          </a:stretch>
        </p:blipFill>
        <p:spPr>
          <a:xfrm>
            <a:off x="444561" y="2848525"/>
            <a:ext cx="2821151" cy="1880301"/>
          </a:xfrm>
          <a:prstGeom prst="rect">
            <a:avLst/>
          </a:prstGeom>
          <a:noFill/>
          <a:ln>
            <a:noFill/>
          </a:ln>
        </p:spPr>
      </p:pic>
      <p:pic>
        <p:nvPicPr>
          <p:cNvPr id="260" name="Google Shape;260;p42"/>
          <p:cNvPicPr preferRelativeResize="0"/>
          <p:nvPr/>
        </p:nvPicPr>
        <p:blipFill>
          <a:blip r:embed="rId5">
            <a:alphaModFix/>
          </a:blip>
          <a:stretch>
            <a:fillRect/>
          </a:stretch>
        </p:blipFill>
        <p:spPr>
          <a:xfrm>
            <a:off x="3265713" y="2848524"/>
            <a:ext cx="2612585" cy="1959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idx="4294967295"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Concept Art</a:t>
            </a:r>
            <a:endParaRPr sz="3600">
              <a:solidFill>
                <a:schemeClr val="lt1"/>
              </a:solidFill>
            </a:endParaRPr>
          </a:p>
        </p:txBody>
      </p:sp>
      <p:pic>
        <p:nvPicPr>
          <p:cNvPr id="266" name="Google Shape;266;p43"/>
          <p:cNvPicPr preferRelativeResize="0"/>
          <p:nvPr/>
        </p:nvPicPr>
        <p:blipFill>
          <a:blip r:embed="rId3">
            <a:alphaModFix/>
          </a:blip>
          <a:stretch>
            <a:fillRect/>
          </a:stretch>
        </p:blipFill>
        <p:spPr>
          <a:xfrm>
            <a:off x="3995450" y="1904925"/>
            <a:ext cx="4710173" cy="2731050"/>
          </a:xfrm>
          <a:prstGeom prst="rect">
            <a:avLst/>
          </a:prstGeom>
          <a:noFill/>
          <a:ln>
            <a:noFill/>
          </a:ln>
        </p:spPr>
      </p:pic>
      <p:pic>
        <p:nvPicPr>
          <p:cNvPr id="267" name="Google Shape;267;p43"/>
          <p:cNvPicPr preferRelativeResize="0"/>
          <p:nvPr/>
        </p:nvPicPr>
        <p:blipFill>
          <a:blip r:embed="rId4">
            <a:alphaModFix/>
          </a:blip>
          <a:stretch>
            <a:fillRect/>
          </a:stretch>
        </p:blipFill>
        <p:spPr>
          <a:xfrm>
            <a:off x="438375" y="1112200"/>
            <a:ext cx="3557074" cy="2062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idx="4294967295"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Level Design</a:t>
            </a:r>
            <a:endParaRPr sz="3600">
              <a:solidFill>
                <a:schemeClr val="lt1"/>
              </a:solidFill>
            </a:endParaRPr>
          </a:p>
        </p:txBody>
      </p:sp>
      <p:sp>
        <p:nvSpPr>
          <p:cNvPr id="273" name="Google Shape;273;p44"/>
          <p:cNvSpPr/>
          <p:nvPr/>
        </p:nvSpPr>
        <p:spPr>
          <a:xfrm>
            <a:off x="1876200" y="1313175"/>
            <a:ext cx="6831000" cy="345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74" name="Google Shape;274;p44"/>
          <p:cNvPicPr preferRelativeResize="0"/>
          <p:nvPr/>
        </p:nvPicPr>
        <p:blipFill>
          <a:blip r:embed="rId3">
            <a:alphaModFix/>
          </a:blip>
          <a:stretch>
            <a:fillRect/>
          </a:stretch>
        </p:blipFill>
        <p:spPr>
          <a:xfrm>
            <a:off x="1876300" y="1651979"/>
            <a:ext cx="6830802" cy="2781686"/>
          </a:xfrm>
          <a:prstGeom prst="rect">
            <a:avLst/>
          </a:prstGeom>
          <a:noFill/>
          <a:ln>
            <a:noFill/>
          </a:ln>
        </p:spPr>
      </p:pic>
      <p:sp>
        <p:nvSpPr>
          <p:cNvPr id="275" name="Google Shape;275;p44"/>
          <p:cNvSpPr/>
          <p:nvPr/>
        </p:nvSpPr>
        <p:spPr>
          <a:xfrm>
            <a:off x="446875" y="2109750"/>
            <a:ext cx="1376100" cy="200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76" name="Google Shape;276;p44"/>
          <p:cNvPicPr preferRelativeResize="0"/>
          <p:nvPr/>
        </p:nvPicPr>
        <p:blipFill>
          <a:blip r:embed="rId4">
            <a:alphaModFix/>
          </a:blip>
          <a:stretch>
            <a:fillRect/>
          </a:stretch>
        </p:blipFill>
        <p:spPr>
          <a:xfrm>
            <a:off x="505249" y="2158276"/>
            <a:ext cx="1168700" cy="1905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idx="4294967295"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Level Design</a:t>
            </a:r>
            <a:endParaRPr sz="3600">
              <a:solidFill>
                <a:schemeClr val="lt1"/>
              </a:solidFill>
            </a:endParaRPr>
          </a:p>
        </p:txBody>
      </p:sp>
      <p:sp>
        <p:nvSpPr>
          <p:cNvPr id="282" name="Google Shape;282;p45"/>
          <p:cNvSpPr txBox="1"/>
          <p:nvPr>
            <p:ph idx="4294967295" type="subTitle"/>
          </p:nvPr>
        </p:nvSpPr>
        <p:spPr>
          <a:xfrm>
            <a:off x="713250" y="1112200"/>
            <a:ext cx="7717500" cy="12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First greybox of the level - blocking out where lighting, enemies and objects etc will be placed</a:t>
            </a:r>
            <a:endParaRPr sz="1400"/>
          </a:p>
        </p:txBody>
      </p:sp>
      <p:pic>
        <p:nvPicPr>
          <p:cNvPr id="283" name="Google Shape;283;p45"/>
          <p:cNvPicPr preferRelativeResize="0"/>
          <p:nvPr/>
        </p:nvPicPr>
        <p:blipFill rotWithShape="1">
          <a:blip r:embed="rId3">
            <a:alphaModFix/>
          </a:blip>
          <a:srcRect b="0" l="7475" r="7483" t="0"/>
          <a:stretch/>
        </p:blipFill>
        <p:spPr>
          <a:xfrm>
            <a:off x="3181505" y="2571750"/>
            <a:ext cx="2780999" cy="1907349"/>
          </a:xfrm>
          <a:prstGeom prst="rect">
            <a:avLst/>
          </a:prstGeom>
          <a:noFill/>
          <a:ln>
            <a:noFill/>
          </a:ln>
        </p:spPr>
      </p:pic>
      <p:pic>
        <p:nvPicPr>
          <p:cNvPr id="284" name="Google Shape;284;p45"/>
          <p:cNvPicPr preferRelativeResize="0"/>
          <p:nvPr/>
        </p:nvPicPr>
        <p:blipFill>
          <a:blip r:embed="rId4">
            <a:alphaModFix/>
          </a:blip>
          <a:stretch>
            <a:fillRect/>
          </a:stretch>
        </p:blipFill>
        <p:spPr>
          <a:xfrm>
            <a:off x="400513" y="2571750"/>
            <a:ext cx="2780998" cy="1907349"/>
          </a:xfrm>
          <a:prstGeom prst="rect">
            <a:avLst/>
          </a:prstGeom>
          <a:noFill/>
          <a:ln>
            <a:noFill/>
          </a:ln>
        </p:spPr>
      </p:pic>
      <p:pic>
        <p:nvPicPr>
          <p:cNvPr id="285" name="Google Shape;285;p45"/>
          <p:cNvPicPr preferRelativeResize="0"/>
          <p:nvPr/>
        </p:nvPicPr>
        <p:blipFill>
          <a:blip r:embed="rId5">
            <a:alphaModFix/>
          </a:blip>
          <a:stretch>
            <a:fillRect/>
          </a:stretch>
        </p:blipFill>
        <p:spPr>
          <a:xfrm>
            <a:off x="5962491" y="2571750"/>
            <a:ext cx="2780998" cy="1907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Development Schedule</a:t>
            </a:r>
            <a:endParaRPr/>
          </a:p>
        </p:txBody>
      </p:sp>
      <p:cxnSp>
        <p:nvCxnSpPr>
          <p:cNvPr id="291" name="Google Shape;291;p46"/>
          <p:cNvCxnSpPr/>
          <p:nvPr/>
        </p:nvCxnSpPr>
        <p:spPr>
          <a:xfrm>
            <a:off x="529650" y="1871425"/>
            <a:ext cx="8084700" cy="0"/>
          </a:xfrm>
          <a:prstGeom prst="straightConnector1">
            <a:avLst/>
          </a:prstGeom>
          <a:noFill/>
          <a:ln cap="flat" cmpd="sng" w="9525">
            <a:solidFill>
              <a:schemeClr val="dk2"/>
            </a:solidFill>
            <a:prstDash val="solid"/>
            <a:round/>
            <a:headEnd len="med" w="med" type="oval"/>
            <a:tailEnd len="med" w="med" type="triangle"/>
          </a:ln>
        </p:spPr>
      </p:cxnSp>
      <p:cxnSp>
        <p:nvCxnSpPr>
          <p:cNvPr id="292" name="Google Shape;292;p46"/>
          <p:cNvCxnSpPr/>
          <p:nvPr/>
        </p:nvCxnSpPr>
        <p:spPr>
          <a:xfrm>
            <a:off x="1758125" y="1608325"/>
            <a:ext cx="0" cy="263100"/>
          </a:xfrm>
          <a:prstGeom prst="straightConnector1">
            <a:avLst/>
          </a:prstGeom>
          <a:noFill/>
          <a:ln cap="flat" cmpd="sng" w="9525">
            <a:solidFill>
              <a:schemeClr val="dk2"/>
            </a:solidFill>
            <a:prstDash val="solid"/>
            <a:round/>
            <a:headEnd len="med" w="med" type="none"/>
            <a:tailEnd len="med" w="med" type="none"/>
          </a:ln>
        </p:spPr>
      </p:cxnSp>
      <p:sp>
        <p:nvSpPr>
          <p:cNvPr id="293" name="Google Shape;293;p46"/>
          <p:cNvSpPr txBox="1"/>
          <p:nvPr/>
        </p:nvSpPr>
        <p:spPr>
          <a:xfrm>
            <a:off x="1026575" y="1072300"/>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18/9</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Proposal pitch</a:t>
            </a:r>
            <a:endParaRPr>
              <a:solidFill>
                <a:schemeClr val="lt1"/>
              </a:solidFill>
              <a:latin typeface="Montserrat"/>
              <a:ea typeface="Montserrat"/>
              <a:cs typeface="Montserrat"/>
              <a:sym typeface="Montserrat"/>
            </a:endParaRPr>
          </a:p>
        </p:txBody>
      </p:sp>
      <p:cxnSp>
        <p:nvCxnSpPr>
          <p:cNvPr id="294" name="Google Shape;294;p46"/>
          <p:cNvCxnSpPr/>
          <p:nvPr/>
        </p:nvCxnSpPr>
        <p:spPr>
          <a:xfrm>
            <a:off x="3607700" y="1608325"/>
            <a:ext cx="0" cy="26310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46"/>
          <p:cNvSpPr txBox="1"/>
          <p:nvPr/>
        </p:nvSpPr>
        <p:spPr>
          <a:xfrm>
            <a:off x="2876150" y="1072300"/>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5</a:t>
            </a:r>
            <a:r>
              <a:rPr lang="en">
                <a:solidFill>
                  <a:schemeClr val="lt1"/>
                </a:solidFill>
                <a:latin typeface="Montserrat"/>
                <a:ea typeface="Montserrat"/>
                <a:cs typeface="Montserrat"/>
                <a:sym typeface="Montserrat"/>
              </a:rPr>
              <a:t>/10</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Prototype</a:t>
            </a:r>
            <a:endParaRPr>
              <a:solidFill>
                <a:schemeClr val="lt1"/>
              </a:solidFill>
              <a:latin typeface="Montserrat"/>
              <a:ea typeface="Montserrat"/>
              <a:cs typeface="Montserrat"/>
              <a:sym typeface="Montserrat"/>
            </a:endParaRPr>
          </a:p>
        </p:txBody>
      </p:sp>
      <p:cxnSp>
        <p:nvCxnSpPr>
          <p:cNvPr id="296" name="Google Shape;296;p46"/>
          <p:cNvCxnSpPr/>
          <p:nvPr/>
        </p:nvCxnSpPr>
        <p:spPr>
          <a:xfrm>
            <a:off x="5730650" y="1608325"/>
            <a:ext cx="0" cy="263100"/>
          </a:xfrm>
          <a:prstGeom prst="straightConnector1">
            <a:avLst/>
          </a:prstGeom>
          <a:noFill/>
          <a:ln cap="flat" cmpd="sng" w="9525">
            <a:solidFill>
              <a:schemeClr val="dk2"/>
            </a:solidFill>
            <a:prstDash val="solid"/>
            <a:round/>
            <a:headEnd len="med" w="med" type="none"/>
            <a:tailEnd len="med" w="med" type="none"/>
          </a:ln>
        </p:spPr>
      </p:cxnSp>
      <p:sp>
        <p:nvSpPr>
          <p:cNvPr id="297" name="Google Shape;297;p46"/>
          <p:cNvSpPr txBox="1"/>
          <p:nvPr/>
        </p:nvSpPr>
        <p:spPr>
          <a:xfrm>
            <a:off x="4999100" y="1072300"/>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27/10</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Playtest</a:t>
            </a:r>
            <a:endParaRPr>
              <a:solidFill>
                <a:schemeClr val="lt1"/>
              </a:solidFill>
              <a:latin typeface="Montserrat"/>
              <a:ea typeface="Montserrat"/>
              <a:cs typeface="Montserrat"/>
              <a:sym typeface="Montserrat"/>
            </a:endParaRPr>
          </a:p>
        </p:txBody>
      </p:sp>
      <p:cxnSp>
        <p:nvCxnSpPr>
          <p:cNvPr id="298" name="Google Shape;298;p46"/>
          <p:cNvCxnSpPr/>
          <p:nvPr/>
        </p:nvCxnSpPr>
        <p:spPr>
          <a:xfrm>
            <a:off x="7853625" y="1608325"/>
            <a:ext cx="0" cy="263100"/>
          </a:xfrm>
          <a:prstGeom prst="straightConnector1">
            <a:avLst/>
          </a:prstGeom>
          <a:noFill/>
          <a:ln cap="flat" cmpd="sng" w="9525">
            <a:solidFill>
              <a:schemeClr val="dk2"/>
            </a:solidFill>
            <a:prstDash val="solid"/>
            <a:round/>
            <a:headEnd len="med" w="med" type="none"/>
            <a:tailEnd len="med" w="med" type="none"/>
          </a:ln>
        </p:spPr>
      </p:cxnSp>
      <p:sp>
        <p:nvSpPr>
          <p:cNvPr id="299" name="Google Shape;299;p46"/>
          <p:cNvSpPr txBox="1"/>
          <p:nvPr/>
        </p:nvSpPr>
        <p:spPr>
          <a:xfrm>
            <a:off x="7122075" y="1072300"/>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17</a:t>
            </a:r>
            <a:r>
              <a:rPr lang="en">
                <a:solidFill>
                  <a:schemeClr val="lt1"/>
                </a:solidFill>
                <a:latin typeface="Montserrat"/>
                <a:ea typeface="Montserrat"/>
                <a:cs typeface="Montserrat"/>
                <a:sym typeface="Montserrat"/>
              </a:rPr>
              <a:t>/11</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Final delivery</a:t>
            </a:r>
            <a:endParaRPr>
              <a:solidFill>
                <a:schemeClr val="lt1"/>
              </a:solidFill>
              <a:latin typeface="Montserrat"/>
              <a:ea typeface="Montserrat"/>
              <a:cs typeface="Montserrat"/>
              <a:sym typeface="Montserrat"/>
            </a:endParaRPr>
          </a:p>
        </p:txBody>
      </p:sp>
      <p:cxnSp>
        <p:nvCxnSpPr>
          <p:cNvPr id="300" name="Google Shape;300;p46"/>
          <p:cNvCxnSpPr/>
          <p:nvPr/>
        </p:nvCxnSpPr>
        <p:spPr>
          <a:xfrm>
            <a:off x="1775000" y="2007975"/>
            <a:ext cx="1821900" cy="0"/>
          </a:xfrm>
          <a:prstGeom prst="straightConnector1">
            <a:avLst/>
          </a:prstGeom>
          <a:noFill/>
          <a:ln cap="flat" cmpd="sng" w="9525">
            <a:solidFill>
              <a:schemeClr val="lt2"/>
            </a:solidFill>
            <a:prstDash val="solid"/>
            <a:round/>
            <a:headEnd len="med" w="med" type="triangle"/>
            <a:tailEnd len="med" w="med" type="triangle"/>
          </a:ln>
        </p:spPr>
      </p:cxnSp>
      <p:sp>
        <p:nvSpPr>
          <p:cNvPr id="301" name="Google Shape;301;p46"/>
          <p:cNvSpPr txBox="1"/>
          <p:nvPr/>
        </p:nvSpPr>
        <p:spPr>
          <a:xfrm>
            <a:off x="2026625" y="1976550"/>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2 weeks</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Full production</a:t>
            </a:r>
            <a:endParaRPr sz="1200">
              <a:solidFill>
                <a:schemeClr val="lt1"/>
              </a:solidFill>
              <a:latin typeface="Montserrat"/>
              <a:ea typeface="Montserrat"/>
              <a:cs typeface="Montserrat"/>
              <a:sym typeface="Montserrat"/>
            </a:endParaRPr>
          </a:p>
        </p:txBody>
      </p:sp>
      <p:cxnSp>
        <p:nvCxnSpPr>
          <p:cNvPr id="302" name="Google Shape;302;p46"/>
          <p:cNvCxnSpPr/>
          <p:nvPr/>
        </p:nvCxnSpPr>
        <p:spPr>
          <a:xfrm>
            <a:off x="3641650" y="2007975"/>
            <a:ext cx="2064900" cy="0"/>
          </a:xfrm>
          <a:prstGeom prst="straightConnector1">
            <a:avLst/>
          </a:prstGeom>
          <a:noFill/>
          <a:ln cap="flat" cmpd="sng" w="9525">
            <a:solidFill>
              <a:schemeClr val="lt2"/>
            </a:solidFill>
            <a:prstDash val="solid"/>
            <a:round/>
            <a:headEnd len="med" w="med" type="triangle"/>
            <a:tailEnd len="med" w="med" type="triangle"/>
          </a:ln>
        </p:spPr>
      </p:cxnSp>
      <p:sp>
        <p:nvSpPr>
          <p:cNvPr id="303" name="Google Shape;303;p46"/>
          <p:cNvSpPr txBox="1"/>
          <p:nvPr/>
        </p:nvSpPr>
        <p:spPr>
          <a:xfrm>
            <a:off x="3908950" y="1976538"/>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3</a:t>
            </a:r>
            <a:r>
              <a:rPr lang="en" sz="1200">
                <a:solidFill>
                  <a:schemeClr val="lt1"/>
                </a:solidFill>
                <a:latin typeface="Montserrat"/>
                <a:ea typeface="Montserrat"/>
                <a:cs typeface="Montserrat"/>
                <a:sym typeface="Montserrat"/>
              </a:rPr>
              <a:t> weeks</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Full production</a:t>
            </a:r>
            <a:endParaRPr sz="1200">
              <a:solidFill>
                <a:schemeClr val="lt1"/>
              </a:solidFill>
              <a:latin typeface="Montserrat"/>
              <a:ea typeface="Montserrat"/>
              <a:cs typeface="Montserrat"/>
              <a:sym typeface="Montserrat"/>
            </a:endParaRPr>
          </a:p>
        </p:txBody>
      </p:sp>
      <p:cxnSp>
        <p:nvCxnSpPr>
          <p:cNvPr id="304" name="Google Shape;304;p46"/>
          <p:cNvCxnSpPr/>
          <p:nvPr/>
        </p:nvCxnSpPr>
        <p:spPr>
          <a:xfrm>
            <a:off x="5782875" y="2007975"/>
            <a:ext cx="2072700" cy="0"/>
          </a:xfrm>
          <a:prstGeom prst="straightConnector1">
            <a:avLst/>
          </a:prstGeom>
          <a:noFill/>
          <a:ln cap="flat" cmpd="sng" w="9525">
            <a:solidFill>
              <a:schemeClr val="lt2"/>
            </a:solidFill>
            <a:prstDash val="solid"/>
            <a:round/>
            <a:headEnd len="med" w="med" type="triangle"/>
            <a:tailEnd len="med" w="med" type="triangle"/>
          </a:ln>
        </p:spPr>
      </p:cxnSp>
      <p:sp>
        <p:nvSpPr>
          <p:cNvPr id="305" name="Google Shape;305;p46"/>
          <p:cNvSpPr txBox="1"/>
          <p:nvPr/>
        </p:nvSpPr>
        <p:spPr>
          <a:xfrm>
            <a:off x="6087675" y="1976538"/>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3 weeks</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Polish &amp; playtest</a:t>
            </a:r>
            <a:endParaRPr sz="1200">
              <a:solidFill>
                <a:schemeClr val="lt1"/>
              </a:solidFill>
              <a:latin typeface="Montserrat"/>
              <a:ea typeface="Montserrat"/>
              <a:cs typeface="Montserrat"/>
              <a:sym typeface="Montserrat"/>
            </a:endParaRPr>
          </a:p>
        </p:txBody>
      </p:sp>
      <p:cxnSp>
        <p:nvCxnSpPr>
          <p:cNvPr id="306" name="Google Shape;306;p46"/>
          <p:cNvCxnSpPr/>
          <p:nvPr/>
        </p:nvCxnSpPr>
        <p:spPr>
          <a:xfrm rot="10800000">
            <a:off x="3607700" y="2020800"/>
            <a:ext cx="0" cy="543300"/>
          </a:xfrm>
          <a:prstGeom prst="straightConnector1">
            <a:avLst/>
          </a:prstGeom>
          <a:noFill/>
          <a:ln cap="flat" cmpd="sng" w="38100">
            <a:solidFill>
              <a:schemeClr val="accent1"/>
            </a:solidFill>
            <a:prstDash val="solid"/>
            <a:round/>
            <a:headEnd len="med" w="med" type="none"/>
            <a:tailEnd len="med" w="med" type="triangle"/>
          </a:ln>
        </p:spPr>
      </p:cxnSp>
      <p:graphicFrame>
        <p:nvGraphicFramePr>
          <p:cNvPr id="307" name="Google Shape;307;p46"/>
          <p:cNvGraphicFramePr/>
          <p:nvPr/>
        </p:nvGraphicFramePr>
        <p:xfrm>
          <a:off x="571500" y="2724150"/>
          <a:ext cx="3000000" cy="3000000"/>
        </p:xfrm>
        <a:graphic>
          <a:graphicData uri="http://schemas.openxmlformats.org/drawingml/2006/table">
            <a:tbl>
              <a:tblPr>
                <a:noFill/>
                <a:tableStyleId>{AFEF46A2-133C-443E-8827-FF51CEECB8FB}</a:tableStyleId>
              </a:tblPr>
              <a:tblGrid>
                <a:gridCol w="1347450"/>
                <a:gridCol w="1347450"/>
                <a:gridCol w="1347450"/>
                <a:gridCol w="1347450"/>
                <a:gridCol w="1347450"/>
                <a:gridCol w="1347450"/>
              </a:tblGrid>
              <a:tr h="993425">
                <a:tc>
                  <a:txBody>
                    <a:bodyPr/>
                    <a:lstStyle/>
                    <a:p>
                      <a:pPr indent="0" lvl="0" marL="0" rtl="0" algn="l">
                        <a:spcBef>
                          <a:spcPts val="0"/>
                        </a:spcBef>
                        <a:spcAft>
                          <a:spcPts val="0"/>
                        </a:spcAft>
                        <a:buNone/>
                      </a:pPr>
                      <a:r>
                        <a:rPr lang="en">
                          <a:solidFill>
                            <a:schemeClr val="lt1"/>
                          </a:solidFill>
                        </a:rPr>
                        <a:t>Current Tasks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Inventory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Combat</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Environment Assets &amp; Lighting</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r>
              <a:tr h="993425">
                <a:tc>
                  <a:txBody>
                    <a:bodyPr/>
                    <a:lstStyle/>
                    <a:p>
                      <a:pPr indent="0" lvl="0" marL="0" rtl="0" algn="l">
                        <a:spcBef>
                          <a:spcPts val="0"/>
                        </a:spcBef>
                        <a:spcAft>
                          <a:spcPts val="0"/>
                        </a:spcAft>
                        <a:buNone/>
                      </a:pPr>
                      <a:r>
                        <a:rPr lang="en">
                          <a:solidFill>
                            <a:schemeClr val="lt1"/>
                          </a:solidFill>
                        </a:rPr>
                        <a:t>Planned Tasks</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lt1"/>
                          </a:solidFill>
                        </a:rPr>
                        <a:t>Objectives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lt1"/>
                          </a:solidFill>
                        </a:rPr>
                        <a:t>Destructible Environment</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Enhanced AI</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List - Production Roles</a:t>
            </a:r>
            <a:endParaRPr/>
          </a:p>
        </p:txBody>
      </p:sp>
      <p:graphicFrame>
        <p:nvGraphicFramePr>
          <p:cNvPr id="313" name="Google Shape;313;p47"/>
          <p:cNvGraphicFramePr/>
          <p:nvPr/>
        </p:nvGraphicFramePr>
        <p:xfrm>
          <a:off x="485700" y="1439550"/>
          <a:ext cx="3000000" cy="3000000"/>
        </p:xfrm>
        <a:graphic>
          <a:graphicData uri="http://schemas.openxmlformats.org/drawingml/2006/table">
            <a:tbl>
              <a:tblPr>
                <a:noFill/>
                <a:tableStyleId>{AFEF46A2-133C-443E-8827-FF51CEECB8FB}</a:tableStyleId>
              </a:tblPr>
              <a:tblGrid>
                <a:gridCol w="1530800"/>
                <a:gridCol w="1428400"/>
                <a:gridCol w="1505350"/>
                <a:gridCol w="1412325"/>
                <a:gridCol w="1344675"/>
                <a:gridCol w="951025"/>
              </a:tblGrid>
              <a:tr h="398525">
                <a:tc>
                  <a:txBody>
                    <a:bodyPr/>
                    <a:lstStyle/>
                    <a:p>
                      <a:pPr indent="0" lvl="0" marL="0" rtl="0" algn="l">
                        <a:spcBef>
                          <a:spcPts val="0"/>
                        </a:spcBef>
                        <a:spcAft>
                          <a:spcPts val="0"/>
                        </a:spcAft>
                        <a:buNone/>
                      </a:pPr>
                      <a:r>
                        <a:rPr lang="en" sz="1000">
                          <a:solidFill>
                            <a:schemeClr val="lt1"/>
                          </a:solidFill>
                        </a:rPr>
                        <a:t>Winston</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Jiaxu</a:t>
                      </a:r>
                      <a:endParaRPr sz="1000">
                        <a:solidFill>
                          <a:schemeClr val="l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solidFill>
                            <a:schemeClr val="lt1"/>
                          </a:solidFill>
                        </a:rPr>
                        <a:t>Yokawa Kazuya</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rPr>
                        <a:t>Xinying</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chemeClr val="lt1"/>
                          </a:solidFill>
                        </a:rPr>
                        <a:t>Kerrin</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John</a:t>
                      </a:r>
                      <a:endParaRPr sz="1000">
                        <a:solidFill>
                          <a:schemeClr val="lt1"/>
                        </a:solidFill>
                      </a:endParaRPr>
                    </a:p>
                  </a:txBody>
                  <a:tcPr marT="91425" marB="91425" marR="91425" marL="91425"/>
                </a:tc>
              </a:tr>
              <a:tr h="920775">
                <a:tc>
                  <a:txBody>
                    <a:bodyPr/>
                    <a:lstStyle/>
                    <a:p>
                      <a:pPr indent="0" lvl="0" marL="0" rtl="0" algn="l">
                        <a:spcBef>
                          <a:spcPts val="0"/>
                        </a:spcBef>
                        <a:spcAft>
                          <a:spcPts val="0"/>
                        </a:spcAft>
                        <a:buNone/>
                      </a:pPr>
                      <a:r>
                        <a:rPr lang="en" sz="1000">
                          <a:solidFill>
                            <a:schemeClr val="lt1"/>
                          </a:solidFill>
                        </a:rPr>
                        <a:t>Tech Lead</a:t>
                      </a:r>
                      <a:endParaRPr sz="1000">
                        <a:solidFill>
                          <a:schemeClr val="lt1"/>
                        </a:solidFill>
                      </a:endParaRPr>
                    </a:p>
                    <a:p>
                      <a:pPr indent="0" lvl="0" marL="0" rtl="0" algn="l">
                        <a:spcBef>
                          <a:spcPts val="0"/>
                        </a:spcBef>
                        <a:spcAft>
                          <a:spcPts val="0"/>
                        </a:spcAft>
                        <a:buClr>
                          <a:schemeClr val="dk1"/>
                        </a:buClr>
                        <a:buSzPts val="1100"/>
                        <a:buFont typeface="Arial"/>
                        <a:buNone/>
                      </a:pPr>
                      <a:r>
                        <a:rPr lang="en" sz="1000">
                          <a:solidFill>
                            <a:schemeClr val="lt1"/>
                          </a:solidFill>
                        </a:rPr>
                        <a:t>Scheduler &amp; Task Manager</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Tech Artist</a:t>
                      </a:r>
                      <a:endParaRPr sz="1000">
                        <a:solidFill>
                          <a:schemeClr val="l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solidFill>
                            <a:schemeClr val="lt1"/>
                          </a:solidFill>
                        </a:rPr>
                        <a:t>Scene and Game Flow Developer</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rPr>
                        <a:t>Art Lead</a:t>
                      </a:r>
                      <a:endParaRPr sz="1000">
                        <a:solidFill>
                          <a:schemeClr val="lt1"/>
                        </a:solidFill>
                      </a:endParaRPr>
                    </a:p>
                    <a:p>
                      <a:pPr indent="0" lvl="0" marL="0" rtl="0" algn="l">
                        <a:spcBef>
                          <a:spcPts val="0"/>
                        </a:spcBef>
                        <a:spcAft>
                          <a:spcPts val="0"/>
                        </a:spcAft>
                        <a:buNone/>
                      </a:pPr>
                      <a:r>
                        <a:rPr lang="en" sz="1000">
                          <a:solidFill>
                            <a:schemeClr val="lt1"/>
                          </a:solidFill>
                        </a:rPr>
                        <a:t>Concept Artist</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chemeClr val="lt1"/>
                          </a:solidFill>
                        </a:rPr>
                        <a:t>Character Design</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Concept Artist</a:t>
                      </a:r>
                      <a:endParaRPr sz="1000">
                        <a:solidFill>
                          <a:schemeClr val="lt1"/>
                        </a:solidFill>
                      </a:endParaRPr>
                    </a:p>
                  </a:txBody>
                  <a:tcPr marT="91425" marB="91425" marR="91425" marL="91425"/>
                </a:tc>
              </a:tr>
              <a:tr h="920775">
                <a:tc>
                  <a:txBody>
                    <a:bodyPr/>
                    <a:lstStyle/>
                    <a:p>
                      <a:pPr indent="0" lvl="0" marL="0" rtl="0" algn="l">
                        <a:spcBef>
                          <a:spcPts val="0"/>
                        </a:spcBef>
                        <a:spcAft>
                          <a:spcPts val="0"/>
                        </a:spcAft>
                        <a:buNone/>
                      </a:pPr>
                      <a:r>
                        <a:rPr lang="en" sz="1000">
                          <a:solidFill>
                            <a:schemeClr val="lt1"/>
                          </a:solidFill>
                        </a:rPr>
                        <a:t>Gameplay Programmer</a:t>
                      </a:r>
                      <a:endParaRPr sz="1000">
                        <a:solidFill>
                          <a:schemeClr val="lt1"/>
                        </a:solidFill>
                      </a:endParaRPr>
                    </a:p>
                    <a:p>
                      <a:pPr indent="0" lvl="0" marL="0" rtl="0" algn="l">
                        <a:spcBef>
                          <a:spcPts val="0"/>
                        </a:spcBef>
                        <a:spcAft>
                          <a:spcPts val="0"/>
                        </a:spcAft>
                        <a:buNone/>
                      </a:pPr>
                      <a:r>
                        <a:rPr lang="en" sz="1000">
                          <a:solidFill>
                            <a:schemeClr val="lt1"/>
                          </a:solidFill>
                        </a:rPr>
                        <a:t>BackEnd Developer</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UIUX Programmer</a:t>
                      </a:r>
                      <a:endParaRPr sz="1000">
                        <a:solidFill>
                          <a:schemeClr val="lt1"/>
                        </a:solidFill>
                      </a:endParaRPr>
                    </a:p>
                    <a:p>
                      <a:pPr indent="0" lvl="0" marL="0" rtl="0" algn="l">
                        <a:spcBef>
                          <a:spcPts val="0"/>
                        </a:spcBef>
                        <a:spcAft>
                          <a:spcPts val="0"/>
                        </a:spcAft>
                        <a:buNone/>
                      </a:pPr>
                      <a:r>
                        <a:rPr lang="en" sz="1000">
                          <a:solidFill>
                            <a:schemeClr val="lt1"/>
                          </a:solidFill>
                        </a:rPr>
                        <a:t>Front End Developer</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Objectives and Score Balance</a:t>
                      </a:r>
                      <a:endParaRPr sz="1000">
                        <a:solidFill>
                          <a:schemeClr val="lt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chemeClr val="lt1"/>
                          </a:solidFill>
                        </a:rPr>
                        <a:t>Gameplay Designer</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Modelling &amp; Rigging</a:t>
                      </a:r>
                      <a:endParaRPr sz="10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lt1"/>
                          </a:solidFill>
                        </a:rPr>
                        <a:t>Concept ui</a:t>
                      </a:r>
                      <a:endParaRPr sz="1000">
                        <a:solidFill>
                          <a:schemeClr val="lt1"/>
                        </a:solidFill>
                      </a:endParaRPr>
                    </a:p>
                  </a:txBody>
                  <a:tcPr marT="91425" marB="91425" marR="91425" marL="91425"/>
                </a:tc>
              </a:tr>
              <a:tr h="598525">
                <a:tc>
                  <a:txBody>
                    <a:bodyPr/>
                    <a:lstStyle/>
                    <a:p>
                      <a:pPr indent="0" lvl="0" marL="0" rtl="0" algn="l">
                        <a:spcBef>
                          <a:spcPts val="0"/>
                        </a:spcBef>
                        <a:spcAft>
                          <a:spcPts val="0"/>
                        </a:spcAft>
                        <a:buNone/>
                      </a:pPr>
                      <a:r>
                        <a:rPr lang="en" sz="1000">
                          <a:solidFill>
                            <a:schemeClr val="lt1"/>
                          </a:solidFill>
                        </a:rPr>
                        <a:t>Environment And Interaction Developer</a:t>
                      </a:r>
                      <a:endParaRPr sz="10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lt1"/>
                          </a:solidFill>
                        </a:rPr>
                        <a:t>Visual Effects and Particle Effects</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t/>
                      </a:r>
                      <a:endParaRPr sz="10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lt1"/>
                          </a:solidFill>
                        </a:rPr>
                        <a:t>Level Design</a:t>
                      </a:r>
                      <a:endParaRPr sz="1000">
                        <a:solidFill>
                          <a:schemeClr val="lt1"/>
                        </a:solidFill>
                      </a:endParaRPr>
                    </a:p>
                    <a:p>
                      <a:pPr indent="0" lvl="0" marL="0" rtl="0" algn="l">
                        <a:spcBef>
                          <a:spcPts val="0"/>
                        </a:spcBef>
                        <a:spcAft>
                          <a:spcPts val="0"/>
                        </a:spcAft>
                        <a:buClr>
                          <a:schemeClr val="dk1"/>
                        </a:buClr>
                        <a:buSzPts val="1100"/>
                        <a:buFont typeface="Arial"/>
                        <a:buNone/>
                      </a:pPr>
                      <a:r>
                        <a:rPr lang="en" sz="1000">
                          <a:solidFill>
                            <a:schemeClr val="lt1"/>
                          </a:solidFill>
                        </a:rPr>
                        <a:t>Environment Artist</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Character Animation </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t/>
                      </a:r>
                      <a:endParaRPr sz="1000">
                        <a:solidFill>
                          <a:schemeClr val="lt1"/>
                        </a:solidFill>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Hitman</a:t>
            </a:r>
            <a:endParaRPr/>
          </a:p>
          <a:p>
            <a:pPr indent="-298450" lvl="0" marL="457200" rtl="0" algn="l">
              <a:spcBef>
                <a:spcPts val="0"/>
              </a:spcBef>
              <a:spcAft>
                <a:spcPts val="0"/>
              </a:spcAft>
              <a:buSzPts val="1100"/>
              <a:buAutoNum type="arabicPeriod"/>
            </a:pPr>
            <a:r>
              <a:rPr lang="en" u="sng">
                <a:solidFill>
                  <a:schemeClr val="hlink"/>
                </a:solidFill>
                <a:hlinkClick r:id="rId3"/>
              </a:rPr>
              <a:t>https://ioi.dk/hitman</a:t>
            </a:r>
            <a:r>
              <a:rPr lang="en"/>
              <a:t> </a:t>
            </a:r>
            <a:endParaRPr/>
          </a:p>
          <a:p>
            <a:pPr indent="-298450" lvl="0" marL="457200" rtl="0" algn="l">
              <a:spcBef>
                <a:spcPts val="0"/>
              </a:spcBef>
              <a:spcAft>
                <a:spcPts val="0"/>
              </a:spcAft>
              <a:buSzPts val="1100"/>
              <a:buAutoNum type="arabicPeriod"/>
            </a:pPr>
            <a:r>
              <a:rPr lang="en" u="sng">
                <a:solidFill>
                  <a:schemeClr val="hlink"/>
                </a:solidFill>
                <a:hlinkClick r:id="rId4"/>
              </a:rPr>
              <a:t>https://hitman.fandom.com/wiki/Main_Page</a:t>
            </a:r>
            <a:r>
              <a:rPr lang="en"/>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Shadow Tactics</a:t>
            </a:r>
            <a:endParaRPr/>
          </a:p>
          <a:p>
            <a:pPr indent="-298450" lvl="0" marL="457200" rtl="0" algn="l">
              <a:spcBef>
                <a:spcPts val="0"/>
              </a:spcBef>
              <a:spcAft>
                <a:spcPts val="0"/>
              </a:spcAft>
              <a:buSzPts val="1100"/>
              <a:buAutoNum type="arabicPeriod"/>
            </a:pPr>
            <a:r>
              <a:rPr lang="en" u="sng">
                <a:solidFill>
                  <a:schemeClr val="accent1"/>
                </a:solidFill>
                <a:hlinkClick r:id="rId5">
                  <a:extLst>
                    <a:ext uri="{A12FA001-AC4F-418D-AE19-62706E023703}">
                      <ahyp:hlinkClr val="tx"/>
                    </a:ext>
                  </a:extLst>
                </a:hlinkClick>
              </a:rPr>
              <a:t>https://www.shadow-tactics.com/</a:t>
            </a:r>
            <a:r>
              <a:rPr lang="en"/>
              <a:t> </a:t>
            </a:r>
            <a:endParaRPr/>
          </a:p>
          <a:p>
            <a:pPr indent="-298450" lvl="0" marL="457200" rtl="0" algn="l">
              <a:spcBef>
                <a:spcPts val="0"/>
              </a:spcBef>
              <a:spcAft>
                <a:spcPts val="0"/>
              </a:spcAft>
              <a:buSzPts val="1100"/>
              <a:buAutoNum type="arabicPeriod"/>
            </a:pPr>
            <a:r>
              <a:rPr lang="en" u="sng">
                <a:solidFill>
                  <a:schemeClr val="accent1"/>
                </a:solidFill>
                <a:hlinkClick r:id="rId6">
                  <a:extLst>
                    <a:ext uri="{A12FA001-AC4F-418D-AE19-62706E023703}">
                      <ahyp:hlinkClr val="tx"/>
                    </a:ext>
                  </a:extLst>
                </a:hlinkClick>
              </a:rPr>
              <a:t>https://shadow-tactics.fandom.com/wiki/Shadow_Tactics_Wiki</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Vrising</a:t>
            </a:r>
            <a:endParaRPr/>
          </a:p>
          <a:p>
            <a:pPr indent="-298450" lvl="0" marL="457200" rtl="0" algn="l">
              <a:spcBef>
                <a:spcPts val="0"/>
              </a:spcBef>
              <a:spcAft>
                <a:spcPts val="0"/>
              </a:spcAft>
              <a:buSzPts val="1100"/>
              <a:buAutoNum type="arabicPeriod"/>
            </a:pPr>
            <a:r>
              <a:rPr lang="en" u="sng">
                <a:solidFill>
                  <a:schemeClr val="hlink"/>
                </a:solidFill>
                <a:hlinkClick r:id="rId7"/>
              </a:rPr>
              <a:t>https://store.steampowered.com/app/1604030/V_Rising/</a:t>
            </a:r>
            <a:r>
              <a:rPr lang="en"/>
              <a:t> </a:t>
            </a:r>
            <a:endParaRPr/>
          </a:p>
          <a:p>
            <a:pPr indent="-298450" lvl="0" marL="457200" rtl="0" algn="l">
              <a:spcBef>
                <a:spcPts val="0"/>
              </a:spcBef>
              <a:spcAft>
                <a:spcPts val="0"/>
              </a:spcAft>
              <a:buSzPts val="1100"/>
              <a:buAutoNum type="arabicPeriod"/>
            </a:pPr>
            <a:r>
              <a:rPr lang="en" u="sng">
                <a:solidFill>
                  <a:schemeClr val="hlink"/>
                </a:solidFill>
                <a:hlinkClick r:id="rId8"/>
              </a:rPr>
              <a:t>https://vrising.fandom.com/wiki/V_Rising</a:t>
            </a:r>
            <a:endParaRPr/>
          </a:p>
        </p:txBody>
      </p:sp>
      <p:sp>
        <p:nvSpPr>
          <p:cNvPr id="319" name="Google Shape;319;p48"/>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nvSpPr>
        <p:spPr>
          <a:xfrm>
            <a:off x="392202" y="329200"/>
            <a:ext cx="6656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Back button</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Level Select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Highscore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Score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Grade icon</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Settings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Each of the settings, audio visual etc</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Continue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Play</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Individual level icon</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2"/>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
        <p:nvSpPr>
          <p:cNvPr id="168" name="Google Shape;168;p32"/>
          <p:cNvSpPr txBox="1"/>
          <p:nvPr>
            <p:ph idx="1" type="body"/>
          </p:nvPr>
        </p:nvSpPr>
        <p:spPr>
          <a:xfrm>
            <a:off x="713250" y="1177825"/>
            <a:ext cx="7717500" cy="2690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Objective-based infiltration into a vampire lair</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Stealth combat game with a noir aesthetic</a:t>
            </a:r>
            <a:endParaRPr sz="1400"/>
          </a:p>
          <a:p>
            <a:pPr indent="0" lvl="0" marL="0" rtl="0" algn="l">
              <a:spcBef>
                <a:spcPts val="0"/>
              </a:spcBef>
              <a:spcAft>
                <a:spcPts val="0"/>
              </a:spcAft>
              <a:buNone/>
            </a:pPr>
            <a:r>
              <a:t/>
            </a:r>
            <a:endParaRPr sz="1400"/>
          </a:p>
          <a:p>
            <a:pPr indent="-317500" lvl="0" marL="457200" rtl="0" algn="l">
              <a:spcBef>
                <a:spcPts val="0"/>
              </a:spcBef>
              <a:spcAft>
                <a:spcPts val="0"/>
              </a:spcAft>
              <a:buClr>
                <a:srgbClr val="DBDEE1"/>
              </a:buClr>
              <a:buSzPts val="1400"/>
              <a:buChar char="-"/>
            </a:pPr>
            <a:r>
              <a:rPr lang="en" sz="1400">
                <a:solidFill>
                  <a:srgbClr val="DBDEE1"/>
                </a:solidFill>
              </a:rPr>
              <a:t>Limited inventory space rewards adaptability and creative usage of the player's immediate vicinity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Interactive and </a:t>
            </a:r>
            <a:r>
              <a:rPr lang="en" sz="1400"/>
              <a:t>simulated</a:t>
            </a:r>
            <a:r>
              <a:rPr lang="en" sz="1400"/>
              <a:t> environment with destruction physics</a:t>
            </a:r>
            <a:endParaRPr sz="1400"/>
          </a:p>
        </p:txBody>
      </p:sp>
      <p:pic>
        <p:nvPicPr>
          <p:cNvPr id="169" name="Google Shape;169;p32"/>
          <p:cNvPicPr preferRelativeResize="0"/>
          <p:nvPr/>
        </p:nvPicPr>
        <p:blipFill>
          <a:blip r:embed="rId3">
            <a:alphaModFix/>
          </a:blip>
          <a:stretch>
            <a:fillRect/>
          </a:stretch>
        </p:blipFill>
        <p:spPr>
          <a:xfrm>
            <a:off x="6641550" y="3431850"/>
            <a:ext cx="2081550" cy="1388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p:nvPr/>
        </p:nvSpPr>
        <p:spPr>
          <a:xfrm>
            <a:off x="1985781" y="349175"/>
            <a:ext cx="15474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Level Select</a:t>
            </a:r>
            <a:endParaRPr>
              <a:latin typeface="Montserrat"/>
              <a:ea typeface="Montserrat"/>
              <a:cs typeface="Montserrat"/>
              <a:sym typeface="Montserrat"/>
            </a:endParaRPr>
          </a:p>
        </p:txBody>
      </p:sp>
      <p:sp>
        <p:nvSpPr>
          <p:cNvPr id="330" name="Google Shape;330;p50"/>
          <p:cNvSpPr/>
          <p:nvPr/>
        </p:nvSpPr>
        <p:spPr>
          <a:xfrm>
            <a:off x="3565075" y="349175"/>
            <a:ext cx="2012700" cy="4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Continue</a:t>
            </a:r>
            <a:endParaRPr>
              <a:latin typeface="Montserrat"/>
              <a:ea typeface="Montserrat"/>
              <a:cs typeface="Montserrat"/>
              <a:sym typeface="Montserrat"/>
            </a:endParaRPr>
          </a:p>
        </p:txBody>
      </p:sp>
      <p:sp>
        <p:nvSpPr>
          <p:cNvPr id="331" name="Google Shape;331;p50"/>
          <p:cNvSpPr/>
          <p:nvPr/>
        </p:nvSpPr>
        <p:spPr>
          <a:xfrm>
            <a:off x="5616450" y="349175"/>
            <a:ext cx="15402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Highscores</a:t>
            </a:r>
            <a:endParaRPr>
              <a:latin typeface="Montserrat"/>
              <a:ea typeface="Montserrat"/>
              <a:cs typeface="Montserrat"/>
              <a:sym typeface="Montserrat"/>
            </a:endParaRPr>
          </a:p>
        </p:txBody>
      </p:sp>
      <p:sp>
        <p:nvSpPr>
          <p:cNvPr id="332" name="Google Shape;332;p50"/>
          <p:cNvSpPr/>
          <p:nvPr/>
        </p:nvSpPr>
        <p:spPr>
          <a:xfrm>
            <a:off x="404450" y="349175"/>
            <a:ext cx="15474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Quit</a:t>
            </a:r>
            <a:endParaRPr>
              <a:latin typeface="Montserrat"/>
              <a:ea typeface="Montserrat"/>
              <a:cs typeface="Montserrat"/>
              <a:sym typeface="Montserrat"/>
            </a:endParaRPr>
          </a:p>
        </p:txBody>
      </p:sp>
      <p:sp>
        <p:nvSpPr>
          <p:cNvPr id="333" name="Google Shape;333;p50"/>
          <p:cNvSpPr/>
          <p:nvPr/>
        </p:nvSpPr>
        <p:spPr>
          <a:xfrm>
            <a:off x="7197629" y="349175"/>
            <a:ext cx="15402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Settings</a:t>
            </a:r>
            <a:endParaRPr>
              <a:latin typeface="Montserrat"/>
              <a:ea typeface="Montserrat"/>
              <a:cs typeface="Montserrat"/>
              <a:sym typeface="Montserrat"/>
            </a:endParaRPr>
          </a:p>
        </p:txBody>
      </p:sp>
      <p:sp>
        <p:nvSpPr>
          <p:cNvPr id="334" name="Google Shape;334;p50"/>
          <p:cNvSpPr txBox="1"/>
          <p:nvPr/>
        </p:nvSpPr>
        <p:spPr>
          <a:xfrm>
            <a:off x="7532113" y="4413525"/>
            <a:ext cx="12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Main Menu</a:t>
            </a:r>
            <a:endParaRPr>
              <a:solidFill>
                <a:schemeClr val="lt1"/>
              </a:solidFill>
              <a:latin typeface="Montserrat"/>
              <a:ea typeface="Montserrat"/>
              <a:cs typeface="Montserrat"/>
              <a:sym typeface="Montserrat"/>
            </a:endParaRPr>
          </a:p>
        </p:txBody>
      </p:sp>
      <p:sp>
        <p:nvSpPr>
          <p:cNvPr id="335" name="Google Shape;335;p50"/>
          <p:cNvSpPr txBox="1"/>
          <p:nvPr/>
        </p:nvSpPr>
        <p:spPr>
          <a:xfrm>
            <a:off x="404450" y="732875"/>
            <a:ext cx="1540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Exit the game, display “are you sure you want to quit?”</a:t>
            </a:r>
            <a:endParaRPr>
              <a:solidFill>
                <a:schemeClr val="lt1"/>
              </a:solidFill>
              <a:latin typeface="Montserrat"/>
              <a:ea typeface="Montserrat"/>
              <a:cs typeface="Montserrat"/>
              <a:sym typeface="Montserrat"/>
            </a:endParaRPr>
          </a:p>
        </p:txBody>
      </p:sp>
      <p:sp>
        <p:nvSpPr>
          <p:cNvPr id="336" name="Google Shape;336;p50"/>
          <p:cNvSpPr txBox="1"/>
          <p:nvPr/>
        </p:nvSpPr>
        <p:spPr>
          <a:xfrm>
            <a:off x="2014550" y="732875"/>
            <a:ext cx="154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Go to level selection</a:t>
            </a:r>
            <a:endParaRPr>
              <a:solidFill>
                <a:schemeClr val="lt1"/>
              </a:solidFill>
              <a:latin typeface="Montserrat"/>
              <a:ea typeface="Montserrat"/>
              <a:cs typeface="Montserrat"/>
              <a:sym typeface="Montserrat"/>
            </a:endParaRPr>
          </a:p>
        </p:txBody>
      </p:sp>
      <p:sp>
        <p:nvSpPr>
          <p:cNvPr id="337" name="Google Shape;337;p50"/>
          <p:cNvSpPr txBox="1"/>
          <p:nvPr/>
        </p:nvSpPr>
        <p:spPr>
          <a:xfrm>
            <a:off x="5616450" y="770575"/>
            <a:ext cx="1540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Display the highscores of each level, store individual score data. Same layout as level selection</a:t>
            </a:r>
            <a:endParaRPr>
              <a:solidFill>
                <a:schemeClr val="lt1"/>
              </a:solidFill>
              <a:latin typeface="Montserrat"/>
              <a:ea typeface="Montserrat"/>
              <a:cs typeface="Montserrat"/>
              <a:sym typeface="Montserrat"/>
            </a:endParaRPr>
          </a:p>
        </p:txBody>
      </p:sp>
      <p:sp>
        <p:nvSpPr>
          <p:cNvPr id="338" name="Google Shape;338;p50"/>
          <p:cNvSpPr txBox="1"/>
          <p:nvPr/>
        </p:nvSpPr>
        <p:spPr>
          <a:xfrm>
            <a:off x="7197625" y="732875"/>
            <a:ext cx="1540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Has </a:t>
            </a:r>
            <a:r>
              <a:rPr lang="en">
                <a:solidFill>
                  <a:schemeClr val="lt1"/>
                </a:solidFill>
                <a:latin typeface="Montserrat"/>
                <a:ea typeface="Montserrat"/>
                <a:cs typeface="Montserrat"/>
                <a:sym typeface="Montserrat"/>
              </a:rPr>
              <a:t>options for audio, visual, gameplay settings</a:t>
            </a:r>
            <a:endParaRPr>
              <a:solidFill>
                <a:schemeClr val="lt1"/>
              </a:solidFill>
              <a:latin typeface="Montserrat"/>
              <a:ea typeface="Montserrat"/>
              <a:cs typeface="Montserrat"/>
              <a:sym typeface="Montserrat"/>
            </a:endParaRPr>
          </a:p>
        </p:txBody>
      </p:sp>
      <p:sp>
        <p:nvSpPr>
          <p:cNvPr id="339" name="Google Shape;339;p50"/>
          <p:cNvSpPr txBox="1"/>
          <p:nvPr/>
        </p:nvSpPr>
        <p:spPr>
          <a:xfrm>
            <a:off x="3630950" y="793800"/>
            <a:ext cx="187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Play the last game from “Paused menu”</a:t>
            </a:r>
            <a:endParaRPr>
              <a:solidFill>
                <a:schemeClr val="lt1"/>
              </a:solidFill>
              <a:latin typeface="Montserrat"/>
              <a:ea typeface="Montserrat"/>
              <a:cs typeface="Montserrat"/>
              <a:sym typeface="Montserrat"/>
            </a:endParaRPr>
          </a:p>
        </p:txBody>
      </p:sp>
      <p:sp>
        <p:nvSpPr>
          <p:cNvPr id="340" name="Google Shape;340;p50"/>
          <p:cNvSpPr txBox="1"/>
          <p:nvPr/>
        </p:nvSpPr>
        <p:spPr>
          <a:xfrm>
            <a:off x="1444025" y="3070500"/>
            <a:ext cx="187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Large animated background</a:t>
            </a:r>
            <a:endParaRPr>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p:nvPr/>
        </p:nvSpPr>
        <p:spPr>
          <a:xfrm>
            <a:off x="1985781" y="349175"/>
            <a:ext cx="15474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Level Select</a:t>
            </a:r>
            <a:endParaRPr>
              <a:latin typeface="Montserrat"/>
              <a:ea typeface="Montserrat"/>
              <a:cs typeface="Montserrat"/>
              <a:sym typeface="Montserrat"/>
            </a:endParaRPr>
          </a:p>
        </p:txBody>
      </p:sp>
      <p:sp>
        <p:nvSpPr>
          <p:cNvPr id="346" name="Google Shape;346;p51"/>
          <p:cNvSpPr/>
          <p:nvPr/>
        </p:nvSpPr>
        <p:spPr>
          <a:xfrm>
            <a:off x="3565075" y="349175"/>
            <a:ext cx="2012700" cy="4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Play</a:t>
            </a:r>
            <a:endParaRPr>
              <a:latin typeface="Montserrat"/>
              <a:ea typeface="Montserrat"/>
              <a:cs typeface="Montserrat"/>
              <a:sym typeface="Montserrat"/>
            </a:endParaRPr>
          </a:p>
        </p:txBody>
      </p:sp>
      <p:sp>
        <p:nvSpPr>
          <p:cNvPr id="347" name="Google Shape;347;p51"/>
          <p:cNvSpPr/>
          <p:nvPr/>
        </p:nvSpPr>
        <p:spPr>
          <a:xfrm>
            <a:off x="5616450" y="349175"/>
            <a:ext cx="15402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Highscores</a:t>
            </a:r>
            <a:endParaRPr>
              <a:latin typeface="Montserrat"/>
              <a:ea typeface="Montserrat"/>
              <a:cs typeface="Montserrat"/>
              <a:sym typeface="Montserrat"/>
            </a:endParaRPr>
          </a:p>
        </p:txBody>
      </p:sp>
      <p:sp>
        <p:nvSpPr>
          <p:cNvPr id="348" name="Google Shape;348;p51"/>
          <p:cNvSpPr/>
          <p:nvPr/>
        </p:nvSpPr>
        <p:spPr>
          <a:xfrm>
            <a:off x="404450" y="349175"/>
            <a:ext cx="15474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Back</a:t>
            </a:r>
            <a:endParaRPr>
              <a:latin typeface="Montserrat"/>
              <a:ea typeface="Montserrat"/>
              <a:cs typeface="Montserrat"/>
              <a:sym typeface="Montserrat"/>
            </a:endParaRPr>
          </a:p>
        </p:txBody>
      </p:sp>
      <p:sp>
        <p:nvSpPr>
          <p:cNvPr id="349" name="Google Shape;349;p51"/>
          <p:cNvSpPr/>
          <p:nvPr/>
        </p:nvSpPr>
        <p:spPr>
          <a:xfrm>
            <a:off x="7197629" y="349175"/>
            <a:ext cx="15402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Settings</a:t>
            </a:r>
            <a:endParaRPr>
              <a:latin typeface="Montserrat"/>
              <a:ea typeface="Montserrat"/>
              <a:cs typeface="Montserrat"/>
              <a:sym typeface="Montserrat"/>
            </a:endParaRPr>
          </a:p>
        </p:txBody>
      </p:sp>
      <p:sp>
        <p:nvSpPr>
          <p:cNvPr id="350" name="Google Shape;350;p51"/>
          <p:cNvSpPr txBox="1"/>
          <p:nvPr/>
        </p:nvSpPr>
        <p:spPr>
          <a:xfrm>
            <a:off x="6273323" y="4383050"/>
            <a:ext cx="246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Level Select/Highscores</a:t>
            </a:r>
            <a:endParaRPr>
              <a:solidFill>
                <a:schemeClr val="lt1"/>
              </a:solidFill>
              <a:latin typeface="Montserrat"/>
              <a:ea typeface="Montserrat"/>
              <a:cs typeface="Montserrat"/>
              <a:sym typeface="Montserrat"/>
            </a:endParaRPr>
          </a:p>
        </p:txBody>
      </p:sp>
      <p:sp>
        <p:nvSpPr>
          <p:cNvPr id="351" name="Google Shape;351;p51"/>
          <p:cNvSpPr txBox="1"/>
          <p:nvPr/>
        </p:nvSpPr>
        <p:spPr>
          <a:xfrm>
            <a:off x="404450" y="732875"/>
            <a:ext cx="154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G</a:t>
            </a:r>
            <a:r>
              <a:rPr lang="en">
                <a:solidFill>
                  <a:schemeClr val="lt1"/>
                </a:solidFill>
                <a:latin typeface="Montserrat"/>
                <a:ea typeface="Montserrat"/>
                <a:cs typeface="Montserrat"/>
                <a:sym typeface="Montserrat"/>
              </a:rPr>
              <a:t>o back to main menu</a:t>
            </a:r>
            <a:endParaRPr>
              <a:solidFill>
                <a:schemeClr val="lt1"/>
              </a:solidFill>
              <a:latin typeface="Montserrat"/>
              <a:ea typeface="Montserrat"/>
              <a:cs typeface="Montserrat"/>
              <a:sym typeface="Montserrat"/>
            </a:endParaRPr>
          </a:p>
        </p:txBody>
      </p:sp>
      <p:sp>
        <p:nvSpPr>
          <p:cNvPr id="352" name="Google Shape;352;p51"/>
          <p:cNvSpPr txBox="1"/>
          <p:nvPr/>
        </p:nvSpPr>
        <p:spPr>
          <a:xfrm>
            <a:off x="3630950" y="793800"/>
            <a:ext cx="187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P</a:t>
            </a:r>
            <a:r>
              <a:rPr lang="en">
                <a:solidFill>
                  <a:schemeClr val="lt1"/>
                </a:solidFill>
                <a:latin typeface="Montserrat"/>
                <a:ea typeface="Montserrat"/>
                <a:cs typeface="Montserrat"/>
                <a:sym typeface="Montserrat"/>
              </a:rPr>
              <a:t>lay from level selection</a:t>
            </a:r>
            <a:endParaRPr>
              <a:solidFill>
                <a:schemeClr val="lt1"/>
              </a:solidFill>
              <a:latin typeface="Montserrat"/>
              <a:ea typeface="Montserrat"/>
              <a:cs typeface="Montserrat"/>
              <a:sym typeface="Montserrat"/>
            </a:endParaRPr>
          </a:p>
        </p:txBody>
      </p:sp>
      <p:sp>
        <p:nvSpPr>
          <p:cNvPr id="353" name="Google Shape;353;p51"/>
          <p:cNvSpPr/>
          <p:nvPr/>
        </p:nvSpPr>
        <p:spPr>
          <a:xfrm>
            <a:off x="480050" y="1561800"/>
            <a:ext cx="1471800" cy="64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Level 1</a:t>
            </a:r>
            <a:endParaRPr>
              <a:latin typeface="Montserrat"/>
              <a:ea typeface="Montserrat"/>
              <a:cs typeface="Montserrat"/>
              <a:sym typeface="Montserrat"/>
            </a:endParaRPr>
          </a:p>
        </p:txBody>
      </p:sp>
      <p:sp>
        <p:nvSpPr>
          <p:cNvPr id="354" name="Google Shape;354;p51"/>
          <p:cNvSpPr/>
          <p:nvPr/>
        </p:nvSpPr>
        <p:spPr>
          <a:xfrm>
            <a:off x="480050" y="2324373"/>
            <a:ext cx="1471800" cy="64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Level 2</a:t>
            </a:r>
            <a:endParaRPr>
              <a:latin typeface="Montserrat"/>
              <a:ea typeface="Montserrat"/>
              <a:cs typeface="Montserrat"/>
              <a:sym typeface="Montserrat"/>
            </a:endParaRPr>
          </a:p>
        </p:txBody>
      </p:sp>
      <p:sp>
        <p:nvSpPr>
          <p:cNvPr id="355" name="Google Shape;355;p51"/>
          <p:cNvSpPr/>
          <p:nvPr/>
        </p:nvSpPr>
        <p:spPr>
          <a:xfrm>
            <a:off x="480050" y="3086951"/>
            <a:ext cx="1471800" cy="64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Level Bar is scrollable</a:t>
            </a:r>
            <a:endParaRPr>
              <a:latin typeface="Montserrat"/>
              <a:ea typeface="Montserrat"/>
              <a:cs typeface="Montserrat"/>
              <a:sym typeface="Montserrat"/>
            </a:endParaRPr>
          </a:p>
        </p:txBody>
      </p:sp>
      <p:sp>
        <p:nvSpPr>
          <p:cNvPr id="356" name="Google Shape;356;p51"/>
          <p:cNvSpPr/>
          <p:nvPr/>
        </p:nvSpPr>
        <p:spPr>
          <a:xfrm>
            <a:off x="480050" y="3849524"/>
            <a:ext cx="1471800" cy="64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Level 10</a:t>
            </a:r>
            <a:endParaRPr>
              <a:latin typeface="Montserrat"/>
              <a:ea typeface="Montserrat"/>
              <a:cs typeface="Montserrat"/>
              <a:sym typeface="Montserrat"/>
            </a:endParaRPr>
          </a:p>
        </p:txBody>
      </p:sp>
      <p:cxnSp>
        <p:nvCxnSpPr>
          <p:cNvPr id="357" name="Google Shape;357;p51"/>
          <p:cNvCxnSpPr/>
          <p:nvPr/>
        </p:nvCxnSpPr>
        <p:spPr>
          <a:xfrm>
            <a:off x="419100" y="1624550"/>
            <a:ext cx="0" cy="2758500"/>
          </a:xfrm>
          <a:prstGeom prst="straightConnector1">
            <a:avLst/>
          </a:prstGeom>
          <a:noFill/>
          <a:ln cap="flat" cmpd="sng" w="9525">
            <a:solidFill>
              <a:schemeClr val="dk2"/>
            </a:solidFill>
            <a:prstDash val="solid"/>
            <a:round/>
            <a:headEnd len="med" w="med" type="triangle"/>
            <a:tailEnd len="med" w="med" type="triangle"/>
          </a:ln>
        </p:spPr>
      </p:cxnSp>
      <p:sp>
        <p:nvSpPr>
          <p:cNvPr id="358" name="Google Shape;358;p51"/>
          <p:cNvSpPr/>
          <p:nvPr/>
        </p:nvSpPr>
        <p:spPr>
          <a:xfrm>
            <a:off x="2061375" y="1561800"/>
            <a:ext cx="2274300" cy="14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Image of the Level, probably a camera view </a:t>
            </a:r>
            <a:r>
              <a:rPr lang="en">
                <a:latin typeface="Montserrat"/>
                <a:ea typeface="Montserrat"/>
                <a:cs typeface="Montserrat"/>
                <a:sym typeface="Montserrat"/>
              </a:rPr>
              <a:t>orbiting</a:t>
            </a:r>
            <a:r>
              <a:rPr lang="en">
                <a:latin typeface="Montserrat"/>
                <a:ea typeface="Montserrat"/>
                <a:cs typeface="Montserrat"/>
                <a:sym typeface="Montserrat"/>
              </a:rPr>
              <a:t> level</a:t>
            </a:r>
            <a:endParaRPr>
              <a:latin typeface="Montserrat"/>
              <a:ea typeface="Montserrat"/>
              <a:cs typeface="Montserrat"/>
              <a:sym typeface="Montserrat"/>
            </a:endParaRPr>
          </a:p>
        </p:txBody>
      </p:sp>
      <p:sp>
        <p:nvSpPr>
          <p:cNvPr id="359" name="Google Shape;359;p51"/>
          <p:cNvSpPr/>
          <p:nvPr/>
        </p:nvSpPr>
        <p:spPr>
          <a:xfrm>
            <a:off x="4445200" y="1561800"/>
            <a:ext cx="4292700" cy="282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Level Select menu</a:t>
            </a:r>
            <a:endParaRPr>
              <a:latin typeface="Montserrat"/>
              <a:ea typeface="Montserrat"/>
              <a:cs typeface="Montserrat"/>
              <a:sym typeface="Montserrat"/>
            </a:endParaRPr>
          </a:p>
          <a:p>
            <a:pPr indent="-317500" lvl="0" marL="457200" rtl="0" algn="ctr">
              <a:spcBef>
                <a:spcPts val="0"/>
              </a:spcBef>
              <a:spcAft>
                <a:spcPts val="0"/>
              </a:spcAft>
              <a:buSzPts val="1400"/>
              <a:buFont typeface="Montserrat"/>
              <a:buChar char="-"/>
            </a:pPr>
            <a:r>
              <a:rPr lang="en">
                <a:latin typeface="Montserrat"/>
                <a:ea typeface="Montserrat"/>
                <a:cs typeface="Montserrat"/>
                <a:sym typeface="Montserrat"/>
              </a:rPr>
              <a:t>Level Description</a:t>
            </a:r>
            <a:endParaRPr>
              <a:latin typeface="Montserrat"/>
              <a:ea typeface="Montserrat"/>
              <a:cs typeface="Montserrat"/>
              <a:sym typeface="Montserrat"/>
            </a:endParaRPr>
          </a:p>
          <a:p>
            <a:pPr indent="-317500" lvl="0" marL="457200" rtl="0" algn="ctr">
              <a:spcBef>
                <a:spcPts val="0"/>
              </a:spcBef>
              <a:spcAft>
                <a:spcPts val="0"/>
              </a:spcAft>
              <a:buSzPts val="1400"/>
              <a:buFont typeface="Montserrat"/>
              <a:buChar char="-"/>
            </a:pPr>
            <a:r>
              <a:rPr lang="en">
                <a:latin typeface="Montserrat"/>
                <a:ea typeface="Montserrat"/>
                <a:cs typeface="Montserrat"/>
                <a:sym typeface="Montserrat"/>
              </a:rPr>
              <a:t>Objectives </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Highscore menu</a:t>
            </a:r>
            <a:endParaRPr>
              <a:latin typeface="Montserrat"/>
              <a:ea typeface="Montserrat"/>
              <a:cs typeface="Montserrat"/>
              <a:sym typeface="Montserrat"/>
            </a:endParaRPr>
          </a:p>
          <a:p>
            <a:pPr indent="-317500" lvl="0" marL="457200" rtl="0" algn="ctr">
              <a:spcBef>
                <a:spcPts val="0"/>
              </a:spcBef>
              <a:spcAft>
                <a:spcPts val="0"/>
              </a:spcAft>
              <a:buSzPts val="1400"/>
              <a:buFont typeface="Montserrat"/>
              <a:buChar char="-"/>
            </a:pPr>
            <a:r>
              <a:rPr lang="en">
                <a:latin typeface="Montserrat"/>
                <a:ea typeface="Montserrat"/>
                <a:cs typeface="Montserrat"/>
                <a:sym typeface="Montserrat"/>
              </a:rPr>
              <a:t>Score breakdown/analysis from “Best” playthrough</a:t>
            </a:r>
            <a:endParaRPr>
              <a:latin typeface="Montserrat"/>
              <a:ea typeface="Montserrat"/>
              <a:cs typeface="Montserrat"/>
              <a:sym typeface="Montserrat"/>
            </a:endParaRPr>
          </a:p>
        </p:txBody>
      </p:sp>
      <p:sp>
        <p:nvSpPr>
          <p:cNvPr id="360" name="Google Shape;360;p51"/>
          <p:cNvSpPr/>
          <p:nvPr/>
        </p:nvSpPr>
        <p:spPr>
          <a:xfrm>
            <a:off x="2061375" y="3086950"/>
            <a:ext cx="2383800" cy="129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p:nvPr/>
        </p:nvSpPr>
        <p:spPr>
          <a:xfrm>
            <a:off x="1985781" y="349175"/>
            <a:ext cx="15474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Level Select</a:t>
            </a:r>
            <a:endParaRPr>
              <a:latin typeface="Montserrat"/>
              <a:ea typeface="Montserrat"/>
              <a:cs typeface="Montserrat"/>
              <a:sym typeface="Montserrat"/>
            </a:endParaRPr>
          </a:p>
        </p:txBody>
      </p:sp>
      <p:sp>
        <p:nvSpPr>
          <p:cNvPr id="366" name="Google Shape;366;p52"/>
          <p:cNvSpPr/>
          <p:nvPr/>
        </p:nvSpPr>
        <p:spPr>
          <a:xfrm>
            <a:off x="3565075" y="349175"/>
            <a:ext cx="2012700" cy="4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Play</a:t>
            </a:r>
            <a:endParaRPr>
              <a:latin typeface="Montserrat"/>
              <a:ea typeface="Montserrat"/>
              <a:cs typeface="Montserrat"/>
              <a:sym typeface="Montserrat"/>
            </a:endParaRPr>
          </a:p>
        </p:txBody>
      </p:sp>
      <p:sp>
        <p:nvSpPr>
          <p:cNvPr id="367" name="Google Shape;367;p52"/>
          <p:cNvSpPr/>
          <p:nvPr/>
        </p:nvSpPr>
        <p:spPr>
          <a:xfrm>
            <a:off x="5616450" y="349175"/>
            <a:ext cx="15402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Highscores</a:t>
            </a:r>
            <a:endParaRPr>
              <a:latin typeface="Montserrat"/>
              <a:ea typeface="Montserrat"/>
              <a:cs typeface="Montserrat"/>
              <a:sym typeface="Montserrat"/>
            </a:endParaRPr>
          </a:p>
        </p:txBody>
      </p:sp>
      <p:sp>
        <p:nvSpPr>
          <p:cNvPr id="368" name="Google Shape;368;p52"/>
          <p:cNvSpPr/>
          <p:nvPr/>
        </p:nvSpPr>
        <p:spPr>
          <a:xfrm>
            <a:off x="404450" y="349175"/>
            <a:ext cx="15474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Back</a:t>
            </a:r>
            <a:endParaRPr>
              <a:latin typeface="Montserrat"/>
              <a:ea typeface="Montserrat"/>
              <a:cs typeface="Montserrat"/>
              <a:sym typeface="Montserrat"/>
            </a:endParaRPr>
          </a:p>
        </p:txBody>
      </p:sp>
      <p:sp>
        <p:nvSpPr>
          <p:cNvPr id="369" name="Google Shape;369;p52"/>
          <p:cNvSpPr/>
          <p:nvPr/>
        </p:nvSpPr>
        <p:spPr>
          <a:xfrm>
            <a:off x="7197629" y="349175"/>
            <a:ext cx="1540200" cy="3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Settings</a:t>
            </a:r>
            <a:endParaRPr>
              <a:latin typeface="Montserrat"/>
              <a:ea typeface="Montserrat"/>
              <a:cs typeface="Montserrat"/>
              <a:sym typeface="Montserrat"/>
            </a:endParaRPr>
          </a:p>
        </p:txBody>
      </p:sp>
      <p:sp>
        <p:nvSpPr>
          <p:cNvPr id="370" name="Google Shape;370;p52"/>
          <p:cNvSpPr txBox="1"/>
          <p:nvPr/>
        </p:nvSpPr>
        <p:spPr>
          <a:xfrm>
            <a:off x="7644924" y="4383050"/>
            <a:ext cx="10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Settings</a:t>
            </a:r>
            <a:endParaRPr>
              <a:solidFill>
                <a:schemeClr val="lt1"/>
              </a:solidFill>
              <a:latin typeface="Montserrat"/>
              <a:ea typeface="Montserrat"/>
              <a:cs typeface="Montserrat"/>
              <a:sym typeface="Montserrat"/>
            </a:endParaRPr>
          </a:p>
        </p:txBody>
      </p:sp>
      <p:sp>
        <p:nvSpPr>
          <p:cNvPr id="371" name="Google Shape;371;p52"/>
          <p:cNvSpPr txBox="1"/>
          <p:nvPr/>
        </p:nvSpPr>
        <p:spPr>
          <a:xfrm>
            <a:off x="404450" y="732875"/>
            <a:ext cx="154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Go back to main menu</a:t>
            </a:r>
            <a:endParaRPr>
              <a:solidFill>
                <a:schemeClr val="lt1"/>
              </a:solidFill>
              <a:latin typeface="Montserrat"/>
              <a:ea typeface="Montserrat"/>
              <a:cs typeface="Montserrat"/>
              <a:sym typeface="Montserrat"/>
            </a:endParaRPr>
          </a:p>
        </p:txBody>
      </p:sp>
      <p:sp>
        <p:nvSpPr>
          <p:cNvPr id="372" name="Google Shape;372;p52"/>
          <p:cNvSpPr txBox="1"/>
          <p:nvPr/>
        </p:nvSpPr>
        <p:spPr>
          <a:xfrm>
            <a:off x="3630950" y="793800"/>
            <a:ext cx="187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Play from level selection</a:t>
            </a:r>
            <a:endParaRPr>
              <a:solidFill>
                <a:schemeClr val="lt1"/>
              </a:solidFill>
              <a:latin typeface="Montserrat"/>
              <a:ea typeface="Montserrat"/>
              <a:cs typeface="Montserrat"/>
              <a:sym typeface="Montserrat"/>
            </a:endParaRPr>
          </a:p>
        </p:txBody>
      </p:sp>
      <p:sp>
        <p:nvSpPr>
          <p:cNvPr id="373" name="Google Shape;373;p52"/>
          <p:cNvSpPr/>
          <p:nvPr/>
        </p:nvSpPr>
        <p:spPr>
          <a:xfrm>
            <a:off x="480050" y="1664925"/>
            <a:ext cx="1471800" cy="45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Audio</a:t>
            </a:r>
            <a:endParaRPr>
              <a:latin typeface="Montserrat"/>
              <a:ea typeface="Montserrat"/>
              <a:cs typeface="Montserrat"/>
              <a:sym typeface="Montserrat"/>
            </a:endParaRPr>
          </a:p>
        </p:txBody>
      </p:sp>
      <p:sp>
        <p:nvSpPr>
          <p:cNvPr id="374" name="Google Shape;374;p52"/>
          <p:cNvSpPr/>
          <p:nvPr/>
        </p:nvSpPr>
        <p:spPr>
          <a:xfrm>
            <a:off x="480050" y="2274520"/>
            <a:ext cx="1471800" cy="45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Visual</a:t>
            </a:r>
            <a:endParaRPr>
              <a:latin typeface="Montserrat"/>
              <a:ea typeface="Montserrat"/>
              <a:cs typeface="Montserrat"/>
              <a:sym typeface="Montserrat"/>
            </a:endParaRPr>
          </a:p>
        </p:txBody>
      </p:sp>
      <p:sp>
        <p:nvSpPr>
          <p:cNvPr id="375" name="Google Shape;375;p52"/>
          <p:cNvSpPr/>
          <p:nvPr/>
        </p:nvSpPr>
        <p:spPr>
          <a:xfrm>
            <a:off x="480050" y="2884119"/>
            <a:ext cx="1471800" cy="45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Gameplay</a:t>
            </a:r>
            <a:endParaRPr>
              <a:latin typeface="Montserrat"/>
              <a:ea typeface="Montserrat"/>
              <a:cs typeface="Montserrat"/>
              <a:sym typeface="Montserrat"/>
            </a:endParaRPr>
          </a:p>
        </p:txBody>
      </p:sp>
      <p:sp>
        <p:nvSpPr>
          <p:cNvPr id="376" name="Google Shape;376;p52"/>
          <p:cNvSpPr/>
          <p:nvPr/>
        </p:nvSpPr>
        <p:spPr>
          <a:xfrm>
            <a:off x="480050" y="3493714"/>
            <a:ext cx="1471800" cy="45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Others</a:t>
            </a:r>
            <a:endParaRPr>
              <a:latin typeface="Montserrat"/>
              <a:ea typeface="Montserrat"/>
              <a:cs typeface="Montserrat"/>
              <a:sym typeface="Montserrat"/>
            </a:endParaRPr>
          </a:p>
        </p:txBody>
      </p:sp>
      <p:sp>
        <p:nvSpPr>
          <p:cNvPr id="377" name="Google Shape;377;p52"/>
          <p:cNvSpPr/>
          <p:nvPr/>
        </p:nvSpPr>
        <p:spPr>
          <a:xfrm>
            <a:off x="480050" y="4103328"/>
            <a:ext cx="1471800" cy="45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Others</a:t>
            </a:r>
            <a:endParaRPr>
              <a:latin typeface="Montserrat"/>
              <a:ea typeface="Montserrat"/>
              <a:cs typeface="Montserrat"/>
              <a:sym typeface="Montserrat"/>
            </a:endParaRPr>
          </a:p>
        </p:txBody>
      </p:sp>
      <p:sp>
        <p:nvSpPr>
          <p:cNvPr id="378" name="Google Shape;378;p52"/>
          <p:cNvSpPr/>
          <p:nvPr/>
        </p:nvSpPr>
        <p:spPr>
          <a:xfrm>
            <a:off x="2093275" y="1348474"/>
            <a:ext cx="6433500" cy="30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Large Box for all the settings, can scroll if needed</a:t>
            </a:r>
            <a:endParaRPr>
              <a:latin typeface="Montserrat"/>
              <a:ea typeface="Montserrat"/>
              <a:cs typeface="Montserrat"/>
              <a:sym typeface="Montserrat"/>
            </a:endParaRPr>
          </a:p>
        </p:txBody>
      </p:sp>
      <p:cxnSp>
        <p:nvCxnSpPr>
          <p:cNvPr id="379" name="Google Shape;379;p52"/>
          <p:cNvCxnSpPr/>
          <p:nvPr/>
        </p:nvCxnSpPr>
        <p:spPr>
          <a:xfrm>
            <a:off x="8679175" y="1512425"/>
            <a:ext cx="0" cy="2758500"/>
          </a:xfrm>
          <a:prstGeom prst="straightConnector1">
            <a:avLst/>
          </a:prstGeom>
          <a:noFill/>
          <a:ln cap="flat" cmpd="sng" w="9525">
            <a:solidFill>
              <a:schemeClr val="dk2"/>
            </a:solidFill>
            <a:prstDash val="solid"/>
            <a:round/>
            <a:headEnd len="med" w="med" type="triangl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Story</a:t>
            </a:r>
            <a:endParaRPr/>
          </a:p>
        </p:txBody>
      </p:sp>
      <p:sp>
        <p:nvSpPr>
          <p:cNvPr id="175" name="Google Shape;175;p33"/>
          <p:cNvSpPr txBox="1"/>
          <p:nvPr>
            <p:ph idx="1" type="body"/>
          </p:nvPr>
        </p:nvSpPr>
        <p:spPr>
          <a:xfrm>
            <a:off x="713250" y="1177825"/>
            <a:ext cx="4865100" cy="3430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Set in 1950s, post war New York</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Play as Dorris, a woman turned into a half-vampire after prolonged second-hand </a:t>
            </a:r>
            <a:r>
              <a:rPr lang="en" sz="1400"/>
              <a:t>exposure</a:t>
            </a:r>
            <a:r>
              <a:rPr lang="en" sz="1400"/>
              <a:t> to Nostrum, a drug originating from the war that turned soldiers into vampires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She is trying to take out the boss of a mafia smuggling Nostrum, as well as rescue her husband from their clutches</a:t>
            </a:r>
            <a:endParaRPr sz="1400"/>
          </a:p>
        </p:txBody>
      </p:sp>
      <p:pic>
        <p:nvPicPr>
          <p:cNvPr id="176" name="Google Shape;176;p33"/>
          <p:cNvPicPr preferRelativeResize="0"/>
          <p:nvPr/>
        </p:nvPicPr>
        <p:blipFill rotWithShape="1">
          <a:blip r:embed="rId3">
            <a:alphaModFix/>
          </a:blip>
          <a:srcRect b="0" l="11481" r="14301" t="0"/>
          <a:stretch/>
        </p:blipFill>
        <p:spPr>
          <a:xfrm>
            <a:off x="5578275" y="1495850"/>
            <a:ext cx="3119399" cy="2794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Unique Selling Points</a:t>
            </a:r>
            <a:endParaRPr/>
          </a:p>
        </p:txBody>
      </p:sp>
      <p:sp>
        <p:nvSpPr>
          <p:cNvPr id="182" name="Google Shape;182;p34"/>
          <p:cNvSpPr txBox="1"/>
          <p:nvPr>
            <p:ph idx="1" type="body"/>
          </p:nvPr>
        </p:nvSpPr>
        <p:spPr>
          <a:xfrm>
            <a:off x="713250" y="1617000"/>
            <a:ext cx="4386900" cy="2570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Realistic stealth </a:t>
            </a:r>
            <a:r>
              <a:rPr lang="en" sz="1400"/>
              <a:t>capabilities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Vampire-inspired abilities to aid the player</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Stealth game with </a:t>
            </a:r>
            <a:r>
              <a:rPr lang="en" sz="1400"/>
              <a:t>destructible</a:t>
            </a:r>
            <a:r>
              <a:rPr lang="en" sz="1400"/>
              <a:t> environment</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Immersive </a:t>
            </a:r>
            <a:r>
              <a:rPr lang="en" sz="1400"/>
              <a:t>play with lighting engine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Complex AI behaviour</a:t>
            </a:r>
            <a:endParaRPr sz="1400"/>
          </a:p>
        </p:txBody>
      </p:sp>
      <p:pic>
        <p:nvPicPr>
          <p:cNvPr id="183" name="Google Shape;183;p34"/>
          <p:cNvPicPr preferRelativeResize="0"/>
          <p:nvPr/>
        </p:nvPicPr>
        <p:blipFill rotWithShape="1">
          <a:blip r:embed="rId3">
            <a:alphaModFix/>
          </a:blip>
          <a:srcRect b="0" l="21650" r="15939" t="0"/>
          <a:stretch/>
        </p:blipFill>
        <p:spPr>
          <a:xfrm>
            <a:off x="5043350" y="1617000"/>
            <a:ext cx="3641426" cy="3145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MDA Analysis</a:t>
            </a:r>
            <a:endParaRPr/>
          </a:p>
        </p:txBody>
      </p:sp>
      <p:sp>
        <p:nvSpPr>
          <p:cNvPr id="189" name="Google Shape;189;p35"/>
          <p:cNvSpPr txBox="1"/>
          <p:nvPr>
            <p:ph idx="1" type="subTitle"/>
          </p:nvPr>
        </p:nvSpPr>
        <p:spPr>
          <a:xfrm>
            <a:off x="407400" y="1904500"/>
            <a:ext cx="2426700" cy="2838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Stealth</a:t>
            </a:r>
            <a:endParaRPr sz="1200"/>
          </a:p>
          <a:p>
            <a:pPr indent="-304800" lvl="0" marL="457200" rtl="0" algn="l">
              <a:spcBef>
                <a:spcPts val="0"/>
              </a:spcBef>
              <a:spcAft>
                <a:spcPts val="0"/>
              </a:spcAft>
              <a:buSzPts val="1200"/>
              <a:buChar char="-"/>
            </a:pPr>
            <a:r>
              <a:rPr lang="en" sz="1200"/>
              <a:t>Combat</a:t>
            </a:r>
            <a:endParaRPr sz="1200"/>
          </a:p>
          <a:p>
            <a:pPr indent="-304800" lvl="0" marL="457200" rtl="0" algn="l">
              <a:spcBef>
                <a:spcPts val="0"/>
              </a:spcBef>
              <a:spcAft>
                <a:spcPts val="0"/>
              </a:spcAft>
              <a:buSzPts val="1200"/>
              <a:buChar char="-"/>
            </a:pPr>
            <a:r>
              <a:rPr lang="en" sz="1200"/>
              <a:t>Line of sight and Directional Audio</a:t>
            </a:r>
            <a:endParaRPr sz="1200"/>
          </a:p>
          <a:p>
            <a:pPr indent="-304800" lvl="0" marL="457200" rtl="0" algn="l">
              <a:spcBef>
                <a:spcPts val="0"/>
              </a:spcBef>
              <a:spcAft>
                <a:spcPts val="0"/>
              </a:spcAft>
              <a:buSzPts val="1200"/>
              <a:buChar char="-"/>
            </a:pPr>
            <a:r>
              <a:rPr lang="en" sz="1200"/>
              <a:t>Interactable environment</a:t>
            </a:r>
            <a:endParaRPr sz="1200"/>
          </a:p>
          <a:p>
            <a:pPr indent="-304800" lvl="0" marL="457200" rtl="0" algn="l">
              <a:spcBef>
                <a:spcPts val="0"/>
              </a:spcBef>
              <a:spcAft>
                <a:spcPts val="0"/>
              </a:spcAft>
              <a:buSzPts val="1200"/>
              <a:buChar char="-"/>
            </a:pPr>
            <a:r>
              <a:rPr lang="en" sz="1200"/>
              <a:t>Abilities/Inventory</a:t>
            </a:r>
            <a:endParaRPr sz="1200"/>
          </a:p>
          <a:p>
            <a:pPr indent="-304800" lvl="0" marL="457200" rtl="0" algn="l">
              <a:spcBef>
                <a:spcPts val="0"/>
              </a:spcBef>
              <a:spcAft>
                <a:spcPts val="0"/>
              </a:spcAft>
              <a:buSzPts val="1200"/>
              <a:buChar char="-"/>
            </a:pPr>
            <a:r>
              <a:rPr lang="en" sz="1200"/>
              <a:t>Fog of War</a:t>
            </a:r>
            <a:endParaRPr sz="1200"/>
          </a:p>
        </p:txBody>
      </p:sp>
      <p:sp>
        <p:nvSpPr>
          <p:cNvPr id="190" name="Google Shape;190;p35"/>
          <p:cNvSpPr txBox="1"/>
          <p:nvPr>
            <p:ph idx="2" type="subTitle"/>
          </p:nvPr>
        </p:nvSpPr>
        <p:spPr>
          <a:xfrm>
            <a:off x="941838" y="1323100"/>
            <a:ext cx="1824900" cy="3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Mechanics</a:t>
            </a:r>
            <a:endParaRPr/>
          </a:p>
        </p:txBody>
      </p:sp>
      <p:sp>
        <p:nvSpPr>
          <p:cNvPr id="191" name="Google Shape;191;p35"/>
          <p:cNvSpPr txBox="1"/>
          <p:nvPr>
            <p:ph idx="4" type="subTitle"/>
          </p:nvPr>
        </p:nvSpPr>
        <p:spPr>
          <a:xfrm>
            <a:off x="6377238" y="1323100"/>
            <a:ext cx="1824900" cy="3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Aesthetics</a:t>
            </a:r>
            <a:endParaRPr/>
          </a:p>
        </p:txBody>
      </p:sp>
      <p:sp>
        <p:nvSpPr>
          <p:cNvPr id="192" name="Google Shape;192;p35"/>
          <p:cNvSpPr txBox="1"/>
          <p:nvPr>
            <p:ph idx="5" type="subTitle"/>
          </p:nvPr>
        </p:nvSpPr>
        <p:spPr>
          <a:xfrm>
            <a:off x="3353841" y="1904500"/>
            <a:ext cx="2426700" cy="2838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Information Gathering</a:t>
            </a:r>
            <a:endParaRPr sz="1200"/>
          </a:p>
          <a:p>
            <a:pPr indent="-304800" lvl="0" marL="457200" rtl="0" algn="l">
              <a:spcBef>
                <a:spcPts val="0"/>
              </a:spcBef>
              <a:spcAft>
                <a:spcPts val="0"/>
              </a:spcAft>
              <a:buSzPts val="1200"/>
              <a:buChar char="-"/>
            </a:pPr>
            <a:r>
              <a:rPr lang="en" sz="1200"/>
              <a:t>Manipulating Enemies</a:t>
            </a:r>
            <a:endParaRPr sz="1200"/>
          </a:p>
          <a:p>
            <a:pPr indent="-304800" lvl="0" marL="457200" rtl="0" algn="l">
              <a:spcBef>
                <a:spcPts val="0"/>
              </a:spcBef>
              <a:spcAft>
                <a:spcPts val="0"/>
              </a:spcAft>
              <a:buSzPts val="1200"/>
              <a:buChar char="-"/>
            </a:pPr>
            <a:r>
              <a:rPr lang="en" sz="1200"/>
              <a:t>Redefining Space</a:t>
            </a:r>
            <a:endParaRPr sz="1200"/>
          </a:p>
          <a:p>
            <a:pPr indent="-304800" lvl="0" marL="457200" rtl="0" algn="l">
              <a:spcBef>
                <a:spcPts val="0"/>
              </a:spcBef>
              <a:spcAft>
                <a:spcPts val="0"/>
              </a:spcAft>
              <a:buSzPts val="1200"/>
              <a:buChar char="-"/>
            </a:pPr>
            <a:r>
              <a:rPr lang="en" sz="1200"/>
              <a:t>Altering Movement</a:t>
            </a:r>
            <a:endParaRPr sz="1200"/>
          </a:p>
          <a:p>
            <a:pPr indent="-304800" lvl="0" marL="457200" rtl="0" algn="l">
              <a:spcBef>
                <a:spcPts val="0"/>
              </a:spcBef>
              <a:spcAft>
                <a:spcPts val="0"/>
              </a:spcAft>
              <a:buSzPts val="1200"/>
              <a:buChar char="-"/>
            </a:pPr>
            <a:r>
              <a:rPr lang="en" sz="1200"/>
              <a:t>Dispatching Enemies</a:t>
            </a:r>
            <a:endParaRPr sz="1200"/>
          </a:p>
          <a:p>
            <a:pPr indent="0" lvl="0" marL="0" rtl="0" algn="ctr">
              <a:spcBef>
                <a:spcPts val="0"/>
              </a:spcBef>
              <a:spcAft>
                <a:spcPts val="0"/>
              </a:spcAft>
              <a:buNone/>
            </a:pPr>
            <a:r>
              <a:t/>
            </a:r>
            <a:endParaRPr sz="1200"/>
          </a:p>
        </p:txBody>
      </p:sp>
      <p:sp>
        <p:nvSpPr>
          <p:cNvPr id="193" name="Google Shape;193;p35"/>
          <p:cNvSpPr txBox="1"/>
          <p:nvPr>
            <p:ph idx="6" type="subTitle"/>
          </p:nvPr>
        </p:nvSpPr>
        <p:spPr>
          <a:xfrm>
            <a:off x="3659525" y="1323100"/>
            <a:ext cx="1824900" cy="3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Dynamics</a:t>
            </a:r>
            <a:endParaRPr/>
          </a:p>
        </p:txBody>
      </p:sp>
      <p:sp>
        <p:nvSpPr>
          <p:cNvPr id="194" name="Google Shape;194;p35"/>
          <p:cNvSpPr txBox="1"/>
          <p:nvPr>
            <p:ph idx="5" type="subTitle"/>
          </p:nvPr>
        </p:nvSpPr>
        <p:spPr>
          <a:xfrm>
            <a:off x="6300291" y="1904500"/>
            <a:ext cx="2426700" cy="28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Sensation: Immersive environment that has good visual effects. Good lighting and satisfying explosions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Challenge: Challenging combat and frequent deaths, stealth gameplay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Discovery: proper exploration of the map allows for the players to find optimal solutions to the objectives, allowing them to appreciate the environment.</a:t>
            </a:r>
            <a:endParaRPr sz="1200"/>
          </a:p>
          <a:p>
            <a:pPr indent="0" lvl="0" marL="0" rtl="0" algn="ctr">
              <a:spcBef>
                <a:spcPts val="0"/>
              </a:spcBef>
              <a:spcAft>
                <a:spcPts val="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idx="1" type="body"/>
          </p:nvPr>
        </p:nvSpPr>
        <p:spPr>
          <a:xfrm>
            <a:off x="713250" y="1177825"/>
            <a:ext cx="3858900" cy="3430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Hitman - stealth game with strong assassination mechanics, able to guide the player into solving a puzzle game designed by the developers in order to orchestrate a murder.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Shadow Tactics - squad based RTS with stealth and puzzle mechanics meant to allow the player to play alongside the game’s rules in order to complete the game.</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VRising - vampire survival with combat, crafting and base building</a:t>
            </a:r>
            <a:endParaRPr/>
          </a:p>
        </p:txBody>
      </p:sp>
      <p:sp>
        <p:nvSpPr>
          <p:cNvPr id="200" name="Google Shape;200;p36"/>
          <p:cNvSpPr txBox="1"/>
          <p:nvPr>
            <p:ph type="title"/>
          </p:nvPr>
        </p:nvSpPr>
        <p:spPr>
          <a:xfrm>
            <a:off x="713250" y="540250"/>
            <a:ext cx="3858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Research</a:t>
            </a:r>
            <a:endParaRPr/>
          </a:p>
        </p:txBody>
      </p:sp>
      <p:pic>
        <p:nvPicPr>
          <p:cNvPr id="201" name="Google Shape;201;p36"/>
          <p:cNvPicPr preferRelativeResize="0"/>
          <p:nvPr/>
        </p:nvPicPr>
        <p:blipFill>
          <a:blip r:embed="rId3">
            <a:alphaModFix/>
          </a:blip>
          <a:stretch>
            <a:fillRect/>
          </a:stretch>
        </p:blipFill>
        <p:spPr>
          <a:xfrm>
            <a:off x="6173725" y="355825"/>
            <a:ext cx="2577250" cy="1481040"/>
          </a:xfrm>
          <a:prstGeom prst="rect">
            <a:avLst/>
          </a:prstGeom>
          <a:noFill/>
          <a:ln>
            <a:noFill/>
          </a:ln>
        </p:spPr>
      </p:pic>
      <p:pic>
        <p:nvPicPr>
          <p:cNvPr id="202" name="Google Shape;202;p36"/>
          <p:cNvPicPr preferRelativeResize="0"/>
          <p:nvPr/>
        </p:nvPicPr>
        <p:blipFill>
          <a:blip r:embed="rId4">
            <a:alphaModFix/>
          </a:blip>
          <a:stretch>
            <a:fillRect/>
          </a:stretch>
        </p:blipFill>
        <p:spPr>
          <a:xfrm>
            <a:off x="6173725" y="1860076"/>
            <a:ext cx="2577251" cy="1481062"/>
          </a:xfrm>
          <a:prstGeom prst="rect">
            <a:avLst/>
          </a:prstGeom>
          <a:noFill/>
          <a:ln>
            <a:noFill/>
          </a:ln>
        </p:spPr>
      </p:pic>
      <p:pic>
        <p:nvPicPr>
          <p:cNvPr id="203" name="Google Shape;203;p36"/>
          <p:cNvPicPr preferRelativeResize="0"/>
          <p:nvPr/>
        </p:nvPicPr>
        <p:blipFill>
          <a:blip r:embed="rId5">
            <a:alphaModFix/>
          </a:blip>
          <a:stretch>
            <a:fillRect/>
          </a:stretch>
        </p:blipFill>
        <p:spPr>
          <a:xfrm>
            <a:off x="6173725" y="3364358"/>
            <a:ext cx="2577251" cy="14204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Art style</a:t>
            </a:r>
            <a:endParaRPr/>
          </a:p>
        </p:txBody>
      </p:sp>
      <p:sp>
        <p:nvSpPr>
          <p:cNvPr id="209" name="Google Shape;209;p37"/>
          <p:cNvSpPr txBox="1"/>
          <p:nvPr>
            <p:ph idx="1" type="body"/>
          </p:nvPr>
        </p:nvSpPr>
        <p:spPr>
          <a:xfrm>
            <a:off x="496475" y="1044675"/>
            <a:ext cx="4386900" cy="2124000"/>
          </a:xfrm>
          <a:prstGeom prst="rect">
            <a:avLst/>
          </a:prstGeom>
        </p:spPr>
        <p:txBody>
          <a:bodyPr anchorCtr="0" anchor="ctr" bIns="91425" lIns="91425" spcFirstLastPara="1" rIns="91425" wrap="square" tIns="91425">
            <a:spAutoFit/>
          </a:bodyPr>
          <a:lstStyle/>
          <a:p>
            <a:pPr indent="-317500" lvl="0" marL="457200" rtl="0" algn="l">
              <a:spcBef>
                <a:spcPts val="0"/>
              </a:spcBef>
              <a:spcAft>
                <a:spcPts val="0"/>
              </a:spcAft>
              <a:buSzPts val="1400"/>
              <a:buChar char="-"/>
            </a:pPr>
            <a:r>
              <a:rPr lang="en" sz="1400"/>
              <a:t>Noir themed with long/harsh shadows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Realistic </a:t>
            </a:r>
            <a:r>
              <a:rPr lang="en" sz="1400"/>
              <a:t>textures</a:t>
            </a:r>
            <a:r>
              <a:rPr lang="en" sz="1400"/>
              <a:t> desaturated with a filter</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Slightly exaggerated normal maps to emphasise harsh lighting</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Interactive objects have a colour pop to contrast with the environment</a:t>
            </a:r>
            <a:endParaRPr sz="1400"/>
          </a:p>
        </p:txBody>
      </p:sp>
      <p:pic>
        <p:nvPicPr>
          <p:cNvPr id="210" name="Google Shape;210;p37"/>
          <p:cNvPicPr preferRelativeResize="0"/>
          <p:nvPr/>
        </p:nvPicPr>
        <p:blipFill>
          <a:blip r:embed="rId3">
            <a:alphaModFix/>
          </a:blip>
          <a:stretch>
            <a:fillRect/>
          </a:stretch>
        </p:blipFill>
        <p:spPr>
          <a:xfrm>
            <a:off x="2949550" y="3068575"/>
            <a:ext cx="2241726" cy="1693750"/>
          </a:xfrm>
          <a:prstGeom prst="rect">
            <a:avLst/>
          </a:prstGeom>
          <a:noFill/>
          <a:ln>
            <a:noFill/>
          </a:ln>
        </p:spPr>
      </p:pic>
      <p:pic>
        <p:nvPicPr>
          <p:cNvPr id="211" name="Google Shape;211;p37"/>
          <p:cNvPicPr preferRelativeResize="0"/>
          <p:nvPr/>
        </p:nvPicPr>
        <p:blipFill rotWithShape="1">
          <a:blip r:embed="rId4">
            <a:alphaModFix/>
          </a:blip>
          <a:srcRect b="0" l="7448" r="33855" t="0"/>
          <a:stretch/>
        </p:blipFill>
        <p:spPr>
          <a:xfrm>
            <a:off x="5043350" y="1617000"/>
            <a:ext cx="3387401" cy="3145326"/>
          </a:xfrm>
          <a:prstGeom prst="rect">
            <a:avLst/>
          </a:prstGeom>
          <a:noFill/>
          <a:ln>
            <a:noFill/>
          </a:ln>
        </p:spPr>
      </p:pic>
      <p:pic>
        <p:nvPicPr>
          <p:cNvPr id="212" name="Google Shape;212;p37"/>
          <p:cNvPicPr preferRelativeResize="0"/>
          <p:nvPr/>
        </p:nvPicPr>
        <p:blipFill>
          <a:blip r:embed="rId5">
            <a:alphaModFix/>
          </a:blip>
          <a:stretch>
            <a:fillRect/>
          </a:stretch>
        </p:blipFill>
        <p:spPr>
          <a:xfrm>
            <a:off x="604275" y="3080438"/>
            <a:ext cx="2345287" cy="167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8"/>
          <p:cNvPicPr preferRelativeResize="0"/>
          <p:nvPr/>
        </p:nvPicPr>
        <p:blipFill rotWithShape="1">
          <a:blip r:embed="rId3">
            <a:alphaModFix/>
          </a:blip>
          <a:srcRect b="3413" l="0" r="0" t="6988"/>
          <a:stretch/>
        </p:blipFill>
        <p:spPr>
          <a:xfrm>
            <a:off x="6264852" y="2112550"/>
            <a:ext cx="2318300" cy="2522501"/>
          </a:xfrm>
          <a:prstGeom prst="rect">
            <a:avLst/>
          </a:prstGeom>
          <a:noFill/>
          <a:ln>
            <a:noFill/>
          </a:ln>
        </p:spPr>
      </p:pic>
      <p:pic>
        <p:nvPicPr>
          <p:cNvPr id="218" name="Google Shape;218;p38"/>
          <p:cNvPicPr preferRelativeResize="0"/>
          <p:nvPr/>
        </p:nvPicPr>
        <p:blipFill>
          <a:blip r:embed="rId4">
            <a:alphaModFix/>
          </a:blip>
          <a:stretch>
            <a:fillRect/>
          </a:stretch>
        </p:blipFill>
        <p:spPr>
          <a:xfrm>
            <a:off x="480076" y="1373550"/>
            <a:ext cx="3014700" cy="2305724"/>
          </a:xfrm>
          <a:prstGeom prst="rect">
            <a:avLst/>
          </a:prstGeom>
          <a:noFill/>
          <a:ln>
            <a:noFill/>
          </a:ln>
        </p:spPr>
      </p:pic>
      <p:pic>
        <p:nvPicPr>
          <p:cNvPr id="219" name="Google Shape;219;p38"/>
          <p:cNvPicPr preferRelativeResize="0"/>
          <p:nvPr/>
        </p:nvPicPr>
        <p:blipFill>
          <a:blip r:embed="rId5">
            <a:alphaModFix/>
          </a:blip>
          <a:stretch>
            <a:fillRect/>
          </a:stretch>
        </p:blipFill>
        <p:spPr>
          <a:xfrm>
            <a:off x="3577525" y="1373550"/>
            <a:ext cx="1458700" cy="1029774"/>
          </a:xfrm>
          <a:prstGeom prst="rect">
            <a:avLst/>
          </a:prstGeom>
          <a:noFill/>
          <a:ln>
            <a:noFill/>
          </a:ln>
        </p:spPr>
      </p:pic>
      <p:sp>
        <p:nvSpPr>
          <p:cNvPr id="220" name="Google Shape;220;p38"/>
          <p:cNvSpPr txBox="1"/>
          <p:nvPr>
            <p:ph idx="4294967295" type="title"/>
          </p:nvPr>
        </p:nvSpPr>
        <p:spPr>
          <a:xfrm>
            <a:off x="865650" y="6926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Main Character</a:t>
            </a:r>
            <a:endParaRPr sz="3600">
              <a:solidFill>
                <a:schemeClr val="lt1"/>
              </a:solidFill>
            </a:endParaRPr>
          </a:p>
        </p:txBody>
      </p:sp>
      <p:pic>
        <p:nvPicPr>
          <p:cNvPr id="221" name="Google Shape;221;p38"/>
          <p:cNvPicPr preferRelativeResize="0"/>
          <p:nvPr/>
        </p:nvPicPr>
        <p:blipFill>
          <a:blip r:embed="rId6">
            <a:alphaModFix/>
          </a:blip>
          <a:stretch>
            <a:fillRect/>
          </a:stretch>
        </p:blipFill>
        <p:spPr>
          <a:xfrm>
            <a:off x="3577525" y="2421097"/>
            <a:ext cx="2575725" cy="2108877"/>
          </a:xfrm>
          <a:prstGeom prst="rect">
            <a:avLst/>
          </a:prstGeom>
          <a:noFill/>
          <a:ln>
            <a:noFill/>
          </a:ln>
        </p:spPr>
      </p:pic>
      <p:pic>
        <p:nvPicPr>
          <p:cNvPr id="222" name="Google Shape;222;p38"/>
          <p:cNvPicPr preferRelativeResize="0"/>
          <p:nvPr/>
        </p:nvPicPr>
        <p:blipFill>
          <a:blip r:embed="rId7">
            <a:alphaModFix/>
          </a:blip>
          <a:stretch>
            <a:fillRect/>
          </a:stretch>
        </p:blipFill>
        <p:spPr>
          <a:xfrm>
            <a:off x="480075" y="3373775"/>
            <a:ext cx="1820850" cy="120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idx="4294967295" type="subTitle"/>
          </p:nvPr>
        </p:nvSpPr>
        <p:spPr>
          <a:xfrm>
            <a:off x="5988150" y="1112950"/>
            <a:ext cx="2832300" cy="174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Humans</a:t>
            </a:r>
            <a:endParaRPr b="1" sz="1200"/>
          </a:p>
          <a:p>
            <a:pPr indent="-304800" lvl="0" marL="457200" rtl="0" algn="l">
              <a:spcBef>
                <a:spcPts val="0"/>
              </a:spcBef>
              <a:spcAft>
                <a:spcPts val="0"/>
              </a:spcAft>
              <a:buSzPts val="1200"/>
              <a:buChar char="-"/>
            </a:pPr>
            <a:r>
              <a:rPr lang="en" sz="1200"/>
              <a:t>Low-level employees of the mafia performing tasks like moving crates, cleaning etc</a:t>
            </a:r>
            <a:endParaRPr sz="1200"/>
          </a:p>
          <a:p>
            <a:pPr indent="-304800" lvl="0" marL="457200" rtl="0" algn="l">
              <a:spcBef>
                <a:spcPts val="0"/>
              </a:spcBef>
              <a:spcAft>
                <a:spcPts val="0"/>
              </a:spcAft>
              <a:buSzPts val="1200"/>
              <a:buChar char="-"/>
            </a:pPr>
            <a:r>
              <a:rPr lang="en" sz="1200"/>
              <a:t>Easily frightened and will run away from players and thrulls, but will obey vampires’ commands</a:t>
            </a:r>
            <a:endParaRPr sz="1200"/>
          </a:p>
        </p:txBody>
      </p:sp>
      <p:sp>
        <p:nvSpPr>
          <p:cNvPr id="228" name="Google Shape;228;p39"/>
          <p:cNvSpPr txBox="1"/>
          <p:nvPr>
            <p:ph idx="4294967295"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Enemies</a:t>
            </a:r>
            <a:endParaRPr sz="3600">
              <a:solidFill>
                <a:schemeClr val="lt1"/>
              </a:solidFill>
            </a:endParaRPr>
          </a:p>
        </p:txBody>
      </p:sp>
      <p:sp>
        <p:nvSpPr>
          <p:cNvPr id="229" name="Google Shape;229;p39"/>
          <p:cNvSpPr txBox="1"/>
          <p:nvPr>
            <p:ph idx="4294967295" type="subTitle"/>
          </p:nvPr>
        </p:nvSpPr>
        <p:spPr>
          <a:xfrm>
            <a:off x="323550" y="1112950"/>
            <a:ext cx="2832300" cy="174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Vampires</a:t>
            </a:r>
            <a:endParaRPr b="1" sz="1200"/>
          </a:p>
          <a:p>
            <a:pPr indent="-304800" lvl="0" marL="457200" rtl="0" algn="l">
              <a:spcBef>
                <a:spcPts val="0"/>
              </a:spcBef>
              <a:spcAft>
                <a:spcPts val="0"/>
              </a:spcAft>
              <a:buSzPts val="1200"/>
              <a:buChar char="-"/>
            </a:pPr>
            <a:r>
              <a:rPr lang="en" sz="1200"/>
              <a:t>The main “bad guys” who run the mafia and command their human underlings</a:t>
            </a:r>
            <a:endParaRPr sz="1200"/>
          </a:p>
          <a:p>
            <a:pPr indent="-304800" lvl="0" marL="457200" rtl="0" algn="l">
              <a:spcBef>
                <a:spcPts val="0"/>
              </a:spcBef>
              <a:spcAft>
                <a:spcPts val="0"/>
              </a:spcAft>
              <a:buSzPts val="1200"/>
              <a:buChar char="-"/>
            </a:pPr>
            <a:r>
              <a:rPr lang="en" sz="1200"/>
              <a:t>Have guns, but are also capable of hand-to-hand combat</a:t>
            </a:r>
            <a:endParaRPr sz="1200"/>
          </a:p>
          <a:p>
            <a:pPr indent="-304800" lvl="0" marL="457200" rtl="0" algn="l">
              <a:spcBef>
                <a:spcPts val="0"/>
              </a:spcBef>
              <a:spcAft>
                <a:spcPts val="0"/>
              </a:spcAft>
              <a:buSzPts val="1200"/>
              <a:buChar char="-"/>
            </a:pPr>
            <a:r>
              <a:rPr lang="en" sz="1200"/>
              <a:t>Damaged by sunlight</a:t>
            </a:r>
            <a:endParaRPr sz="1200"/>
          </a:p>
        </p:txBody>
      </p:sp>
      <p:sp>
        <p:nvSpPr>
          <p:cNvPr id="230" name="Google Shape;230;p39"/>
          <p:cNvSpPr txBox="1"/>
          <p:nvPr>
            <p:ph idx="4294967295" type="subTitle"/>
          </p:nvPr>
        </p:nvSpPr>
        <p:spPr>
          <a:xfrm>
            <a:off x="3155850" y="3017950"/>
            <a:ext cx="2832300" cy="174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Thrulls</a:t>
            </a:r>
            <a:endParaRPr b="1" sz="1200"/>
          </a:p>
          <a:p>
            <a:pPr indent="-304800" lvl="0" marL="457200" rtl="0" algn="l">
              <a:spcBef>
                <a:spcPts val="0"/>
              </a:spcBef>
              <a:spcAft>
                <a:spcPts val="0"/>
              </a:spcAft>
              <a:buSzPts val="1200"/>
              <a:buChar char="-"/>
            </a:pPr>
            <a:r>
              <a:rPr lang="en" sz="1200"/>
              <a:t>People turned into vampires</a:t>
            </a:r>
            <a:endParaRPr sz="1200"/>
          </a:p>
          <a:p>
            <a:pPr indent="-304800" lvl="0" marL="457200" rtl="0" algn="l">
              <a:spcBef>
                <a:spcPts val="0"/>
              </a:spcBef>
              <a:spcAft>
                <a:spcPts val="0"/>
              </a:spcAft>
              <a:buSzPts val="1200"/>
              <a:buChar char="-"/>
            </a:pPr>
            <a:r>
              <a:rPr lang="en" sz="1200"/>
              <a:t>Terrible eyesight, but can smell blood as well as hear the player</a:t>
            </a:r>
            <a:endParaRPr sz="1200"/>
          </a:p>
          <a:p>
            <a:pPr indent="-304800" lvl="0" marL="457200" rtl="0" algn="l">
              <a:spcBef>
                <a:spcPts val="0"/>
              </a:spcBef>
              <a:spcAft>
                <a:spcPts val="0"/>
              </a:spcAft>
              <a:buSzPts val="1200"/>
              <a:buChar char="-"/>
            </a:pPr>
            <a:r>
              <a:rPr lang="en" sz="1200"/>
              <a:t>Damaged by sunlight, but have little self-preservation and will chase targets into the sun anyway</a:t>
            </a:r>
            <a:endParaRPr sz="1200"/>
          </a:p>
        </p:txBody>
      </p:sp>
      <p:pic>
        <p:nvPicPr>
          <p:cNvPr id="231" name="Google Shape;231;p39"/>
          <p:cNvPicPr preferRelativeResize="0"/>
          <p:nvPr/>
        </p:nvPicPr>
        <p:blipFill rotWithShape="1">
          <a:blip r:embed="rId3">
            <a:alphaModFix/>
          </a:blip>
          <a:srcRect b="0" l="0" r="30767" t="31726"/>
          <a:stretch/>
        </p:blipFill>
        <p:spPr>
          <a:xfrm>
            <a:off x="3320175" y="1534112"/>
            <a:ext cx="2503650" cy="1483829"/>
          </a:xfrm>
          <a:prstGeom prst="rect">
            <a:avLst/>
          </a:prstGeom>
          <a:noFill/>
          <a:ln>
            <a:noFill/>
          </a:ln>
        </p:spPr>
      </p:pic>
      <p:pic>
        <p:nvPicPr>
          <p:cNvPr id="232" name="Google Shape;232;p39"/>
          <p:cNvPicPr preferRelativeResize="0"/>
          <p:nvPr/>
        </p:nvPicPr>
        <p:blipFill>
          <a:blip r:embed="rId4">
            <a:alphaModFix/>
          </a:blip>
          <a:stretch>
            <a:fillRect/>
          </a:stretch>
        </p:blipFill>
        <p:spPr>
          <a:xfrm>
            <a:off x="6140550" y="3006550"/>
            <a:ext cx="2406051" cy="1565000"/>
          </a:xfrm>
          <a:prstGeom prst="rect">
            <a:avLst/>
          </a:prstGeom>
          <a:noFill/>
          <a:ln>
            <a:noFill/>
          </a:ln>
        </p:spPr>
      </p:pic>
      <p:pic>
        <p:nvPicPr>
          <p:cNvPr id="233" name="Google Shape;233;p39"/>
          <p:cNvPicPr preferRelativeResize="0"/>
          <p:nvPr/>
        </p:nvPicPr>
        <p:blipFill>
          <a:blip r:embed="rId5">
            <a:alphaModFix/>
          </a:blip>
          <a:stretch>
            <a:fillRect/>
          </a:stretch>
        </p:blipFill>
        <p:spPr>
          <a:xfrm>
            <a:off x="998359" y="3146625"/>
            <a:ext cx="1700541" cy="148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oir Wire Style Thesis Defense by Slidesgo">
  <a:themeElements>
    <a:clrScheme name="Simple Light">
      <a:dk1>
        <a:srgbClr val="000000"/>
      </a:dk1>
      <a:lt1>
        <a:srgbClr val="FFFFFF"/>
      </a:lt1>
      <a:dk2>
        <a:srgbClr val="D9D9D9"/>
      </a:dk2>
      <a:lt2>
        <a:srgbClr val="D9D9D9"/>
      </a:lt2>
      <a:accent1>
        <a:srgbClr val="B42828"/>
      </a:accent1>
      <a:accent2>
        <a:srgbClr val="212121"/>
      </a:accent2>
      <a:accent3>
        <a:srgbClr val="D9D9D9"/>
      </a:accent3>
      <a:accent4>
        <a:srgbClr val="C80F0F"/>
      </a:accent4>
      <a:accent5>
        <a:srgbClr val="000000"/>
      </a:accent5>
      <a:accent6>
        <a:srgbClr val="D9D9D9"/>
      </a:accent6>
      <a:hlink>
        <a:srgbClr val="F941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